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ED205-8CBA-4853-B497-A2679A7008E2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F0121-E66B-40DD-8900-B1393B178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08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1722C-3450-4C4E-A9CC-A77A41B9713D}" type="slidenum">
              <a:rPr lang="pt-BR"/>
              <a:pPr/>
              <a:t>2</a:t>
            </a:fld>
            <a:endParaRPr lang="pt-BR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5,15x10^(18)kg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59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79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96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42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3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67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92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89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16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16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00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1EB79-887A-4F5D-B713-8CAE470EDCAF}" type="datetimeFigureOut">
              <a:rPr lang="pt-BR" smtClean="0"/>
              <a:t>15/05/2013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23DA-41CB-456E-BD49-A436F2F7A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15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Lista de </a:t>
            </a:r>
            <a:r>
              <a:rPr lang="pt-BR" dirty="0" err="1" smtClean="0"/>
              <a:t>exercicios</a:t>
            </a:r>
            <a:r>
              <a:rPr lang="pt-BR" dirty="0" smtClean="0"/>
              <a:t> Lic. Geo.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Pressão atmosférica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202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Qual a massa da atmosfera?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Supondo:</a:t>
            </a:r>
          </a:p>
          <a:p>
            <a:r>
              <a:rPr lang="pt-BR"/>
              <a:t>g=cte (~9,8m.s</a:t>
            </a:r>
            <a:r>
              <a:rPr lang="pt-BR" baseline="30000"/>
              <a:t>-2</a:t>
            </a:r>
            <a:r>
              <a:rPr lang="pt-BR"/>
              <a:t>)</a:t>
            </a:r>
          </a:p>
          <a:p>
            <a:r>
              <a:rPr lang="pt-BR"/>
              <a:t>densidade=cte (~1,2kg.m</a:t>
            </a:r>
            <a:r>
              <a:rPr lang="pt-BR" baseline="30000"/>
              <a:t>-3</a:t>
            </a:r>
            <a:r>
              <a:rPr lang="pt-BR"/>
              <a:t>)</a:t>
            </a:r>
          </a:p>
          <a:p>
            <a:r>
              <a:rPr lang="pt-BR"/>
              <a:t>Terra = esfera (raio ~ 6300km)</a:t>
            </a:r>
          </a:p>
          <a:p>
            <a:r>
              <a:rPr lang="pt-BR"/>
              <a:t>Calcule a massa da atmosfera, se a pressão ao nível do mar = ???</a:t>
            </a:r>
          </a:p>
          <a:p>
            <a:r>
              <a:rPr lang="pt-BR"/>
              <a:t>Como deve variar a pressão atmosférica com a altura?</a:t>
            </a:r>
          </a:p>
        </p:txBody>
      </p:sp>
    </p:spTree>
    <p:extLst>
      <p:ext uri="{BB962C8B-B14F-4D97-AF65-F5344CB8AC3E}">
        <p14:creationId xmlns:p14="http://schemas.microsoft.com/office/powerpoint/2010/main" val="135252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10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750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1" name="Picture 1029" descr="papel-lin-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04813"/>
            <a:ext cx="4749800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3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Equação da reta</a:t>
            </a:r>
          </a:p>
        </p:txBody>
      </p:sp>
      <p:pic>
        <p:nvPicPr>
          <p:cNvPr id="52228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59055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29" name="Picture 10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59055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30" name="Text Box 1030"/>
          <p:cNvSpPr txBox="1">
            <a:spLocks noChangeArrowheads="1"/>
          </p:cNvSpPr>
          <p:nvPr/>
        </p:nvSpPr>
        <p:spPr bwMode="auto">
          <a:xfrm>
            <a:off x="6248400" y="1981200"/>
            <a:ext cx="2438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Eixo das absissas</a:t>
            </a:r>
          </a:p>
          <a:p>
            <a:pPr>
              <a:spcBef>
                <a:spcPct val="50000"/>
              </a:spcBef>
            </a:pPr>
            <a:r>
              <a:rPr lang="pt-BR"/>
              <a:t>Eixo x: Temperatura</a:t>
            </a:r>
          </a:p>
          <a:p>
            <a:pPr>
              <a:spcBef>
                <a:spcPct val="50000"/>
              </a:spcBef>
            </a:pPr>
            <a:r>
              <a:rPr lang="pt-BR"/>
              <a:t>Eixo das ordenadas</a:t>
            </a:r>
          </a:p>
          <a:p>
            <a:pPr>
              <a:spcBef>
                <a:spcPct val="50000"/>
              </a:spcBef>
            </a:pPr>
            <a:r>
              <a:rPr lang="pt-BR"/>
              <a:t>Eixo y: Altura</a:t>
            </a:r>
          </a:p>
        </p:txBody>
      </p:sp>
      <p:sp>
        <p:nvSpPr>
          <p:cNvPr id="52231" name="Text Box 1031"/>
          <p:cNvSpPr txBox="1">
            <a:spLocks noChangeArrowheads="1"/>
          </p:cNvSpPr>
          <p:nvPr/>
        </p:nvSpPr>
        <p:spPr bwMode="auto">
          <a:xfrm>
            <a:off x="381000" y="4800600"/>
            <a:ext cx="2438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Eixo x: Altura</a:t>
            </a:r>
          </a:p>
          <a:p>
            <a:pPr>
              <a:spcBef>
                <a:spcPct val="50000"/>
              </a:spcBef>
            </a:pPr>
            <a:r>
              <a:rPr lang="pt-BR"/>
              <a:t>Eixo y: Temperatura</a:t>
            </a:r>
          </a:p>
        </p:txBody>
      </p:sp>
    </p:spTree>
    <p:extLst>
      <p:ext uri="{BB962C8B-B14F-4D97-AF65-F5344CB8AC3E}">
        <p14:creationId xmlns:p14="http://schemas.microsoft.com/office/powerpoint/2010/main" val="250459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Equação da reta</a:t>
            </a:r>
          </a:p>
        </p:txBody>
      </p:sp>
      <p:pic>
        <p:nvPicPr>
          <p:cNvPr id="53251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9055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2" name="Text Box 1028"/>
          <p:cNvSpPr txBox="1">
            <a:spLocks noChangeArrowheads="1"/>
          </p:cNvSpPr>
          <p:nvPr/>
        </p:nvSpPr>
        <p:spPr bwMode="auto">
          <a:xfrm>
            <a:off x="1295400" y="4419600"/>
            <a:ext cx="73152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y – y0 = m (x – x0)</a:t>
            </a:r>
          </a:p>
          <a:p>
            <a:pPr>
              <a:spcBef>
                <a:spcPct val="50000"/>
              </a:spcBef>
            </a:pPr>
            <a:r>
              <a:rPr lang="pt-BR"/>
              <a:t>Supondo (x0,y0)=(0,??)</a:t>
            </a:r>
          </a:p>
          <a:p>
            <a:pPr>
              <a:spcBef>
                <a:spcPct val="50000"/>
              </a:spcBef>
            </a:pPr>
            <a:r>
              <a:rPr lang="pt-BR"/>
              <a:t>m = (delta t)/(delta z) = ???</a:t>
            </a:r>
          </a:p>
          <a:p>
            <a:pPr>
              <a:spcBef>
                <a:spcPct val="50000"/>
              </a:spcBef>
            </a:pPr>
            <a:r>
              <a:rPr lang="pt-BR"/>
              <a:t>Equação da reta = ???</a:t>
            </a:r>
          </a:p>
        </p:txBody>
      </p:sp>
    </p:spTree>
    <p:extLst>
      <p:ext uri="{BB962C8B-B14F-4D97-AF65-F5344CB8AC3E}">
        <p14:creationId xmlns:p14="http://schemas.microsoft.com/office/powerpoint/2010/main" val="18151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Exercício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Utilizando a equação da reta para a variação da temperatura com a altura, determine as temperaturas a 1, 2 e 5km de altura na atmosfera padrão.</a:t>
            </a:r>
          </a:p>
        </p:txBody>
      </p:sp>
    </p:spTree>
    <p:extLst>
      <p:ext uri="{BB962C8B-B14F-4D97-AF65-F5344CB8AC3E}">
        <p14:creationId xmlns:p14="http://schemas.microsoft.com/office/powerpoint/2010/main" val="3979956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152</Words>
  <Application>Microsoft Office PowerPoint</Application>
  <PresentationFormat>Apresentação na tela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Lista de exercicios Lic. Geo.</vt:lpstr>
      <vt:lpstr>Qual a massa da atmosfera?</vt:lpstr>
      <vt:lpstr>Apresentação do PowerPoint</vt:lpstr>
      <vt:lpstr>Equação da reta</vt:lpstr>
      <vt:lpstr>Equação da reta</vt:lpstr>
      <vt:lpstr>Exercício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de exercicios Lic. Geo.</dc:title>
  <dc:creator>fgoncalv</dc:creator>
  <cp:lastModifiedBy>fgoncalv</cp:lastModifiedBy>
  <cp:revision>2</cp:revision>
  <dcterms:created xsi:type="dcterms:W3CDTF">2013-05-15T13:59:35Z</dcterms:created>
  <dcterms:modified xsi:type="dcterms:W3CDTF">2013-05-15T14:02:29Z</dcterms:modified>
</cp:coreProperties>
</file>