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f74e630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f74e630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f74e630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f74e630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f74e630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f74e630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f74e630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f74e630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f74e6302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f74e6302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fdd527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fdd527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491750" y="1322375"/>
            <a:ext cx="61605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Satélites em "queda livre"?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337808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Felipe Vilela da Silva, Ricardo de Camargo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187900" y="202650"/>
            <a:ext cx="47214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"Experimento mental do canhão" de Newton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87900" y="1250850"/>
            <a:ext cx="4838700" cy="3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Canhão no topo de uma montanha apontado na direção paralela à superfície da Terra;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Ignorando a atmosfera (força de atrito), o projétil realizaria MCU;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Portanto, atinge maiores distâncias quando aplicada uma velocidade inicial maior. </a:t>
            </a:r>
            <a:endParaRPr sz="18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450" y="596625"/>
            <a:ext cx="3842225" cy="38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25" y="207900"/>
            <a:ext cx="6224150" cy="47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7550" y="181425"/>
            <a:ext cx="2632375" cy="47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177150" y="1520450"/>
            <a:ext cx="8789700" cy="30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i="1" lang="pt-BR" sz="1800">
                <a:solidFill>
                  <a:srgbClr val="000000"/>
                </a:solidFill>
              </a:rPr>
              <a:t>T</a:t>
            </a:r>
            <a:r>
              <a:rPr i="1" lang="pt-BR" sz="1800">
                <a:solidFill>
                  <a:srgbClr val="000000"/>
                </a:solidFill>
              </a:rPr>
              <a:t>odos os planetas orbitam o Sol numa trajetória elíptica, sendo que o Sol se localiza em um dos focos dessa elipse;</a:t>
            </a:r>
            <a:endParaRPr i="1"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pt-BR" sz="1800">
                <a:solidFill>
                  <a:srgbClr val="000000"/>
                </a:solidFill>
              </a:rPr>
              <a:t>A comparação pode ser feita com os satélites (planeta como foco da elipse).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i="1" lang="pt-BR" sz="1800">
                <a:solidFill>
                  <a:srgbClr val="000000"/>
                </a:solidFill>
              </a:rPr>
              <a:t>Uma linha imaginária feita do centro do Sol ao centro do planeta varre áreas iguais em intervalos de tempo iguais;</a:t>
            </a:r>
            <a:endParaRPr i="1"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pt-BR" sz="1800">
                <a:solidFill>
                  <a:srgbClr val="000000"/>
                </a:solidFill>
              </a:rPr>
              <a:t>No perigeu (ponto mais próximo) a velocidade do satélite é maior que no apogeu.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i="1" lang="pt-BR" sz="1800">
                <a:solidFill>
                  <a:srgbClr val="000000"/>
                </a:solidFill>
              </a:rPr>
              <a:t>A razão entre os quadrados dos períodos dos planetas é igual à razão dos cubos das distâncias médias ao Sol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pt-BR" sz="1800">
                <a:solidFill>
                  <a:srgbClr val="000000"/>
                </a:solidFill>
              </a:rPr>
              <a:t>A terceira lei também é obedecida pelos satélites.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48" name="Google Shape;148;p16"/>
          <p:cNvSpPr txBox="1"/>
          <p:nvPr>
            <p:ph type="title"/>
          </p:nvPr>
        </p:nvSpPr>
        <p:spPr>
          <a:xfrm>
            <a:off x="199600" y="214350"/>
            <a:ext cx="66546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Três leis do movimento planetário (Johannes Kepler)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4197400" y="201250"/>
            <a:ext cx="45699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Satélite Geoestacionário</a:t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263" y="816975"/>
            <a:ext cx="2272175" cy="22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75" y="888875"/>
            <a:ext cx="285750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type="title"/>
          </p:nvPr>
        </p:nvSpPr>
        <p:spPr>
          <a:xfrm>
            <a:off x="506175" y="20125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Satélite Polar</a:t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187900" y="2936750"/>
            <a:ext cx="3866100" cy="20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pt-BR" sz="1800"/>
              <a:t>Altitude: ~800 km;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Aplicação: Mapeamento, meteorologia e experimentos científicos;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Período de rotação: Até 2h (passa pelo mesmo lugar a cada 12h).</a:t>
            </a:r>
            <a:endParaRPr sz="1800"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4572000" y="3012950"/>
            <a:ext cx="4195200" cy="16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pt-BR" sz="1800"/>
              <a:t>Altitude: 35 000 km (podem ter alcance até o paralelo de 70°);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Aplicação: Telecomunicações;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Período de rotação: próximo da velocidade de rotação da Terra.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211275" y="202650"/>
            <a:ext cx="87315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 a vantagem de ter um satélite no equador?</a:t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4571975" y="722150"/>
            <a:ext cx="43707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/>
              <a:t>Base de Alcântara, MA</a:t>
            </a:r>
            <a:endParaRPr sz="1800"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7250"/>
            <a:ext cx="4370775" cy="37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211275" y="202650"/>
            <a:ext cx="87315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 a vantagem de ter um satélite no equador?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4571975" y="722150"/>
            <a:ext cx="43707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/>
              <a:t>Base de Alcântara, MA</a:t>
            </a:r>
            <a:endParaRPr sz="180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7250"/>
            <a:ext cx="4370775" cy="37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211275" y="1157250"/>
            <a:ext cx="43707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Força centrífuga &lt; Força centrípeta;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Economia de combustível de até 30%;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4">
            <a:alphaModFix/>
          </a:blip>
          <a:srcRect b="0" l="48924" r="0" t="0"/>
          <a:stretch/>
        </p:blipFill>
        <p:spPr>
          <a:xfrm>
            <a:off x="1496298" y="1634575"/>
            <a:ext cx="2232324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b="0" l="0" r="86923" t="0"/>
          <a:stretch/>
        </p:blipFill>
        <p:spPr>
          <a:xfrm>
            <a:off x="924772" y="1780900"/>
            <a:ext cx="5715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