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89" r:id="rId18"/>
    <p:sldId id="272" r:id="rId19"/>
    <p:sldId id="288" r:id="rId20"/>
    <p:sldId id="277" r:id="rId21"/>
    <p:sldId id="278" r:id="rId22"/>
    <p:sldId id="279" r:id="rId23"/>
    <p:sldId id="273" r:id="rId24"/>
    <p:sldId id="290" r:id="rId25"/>
    <p:sldId id="274" r:id="rId26"/>
    <p:sldId id="275" r:id="rId27"/>
    <p:sldId id="283" r:id="rId28"/>
    <p:sldId id="284" r:id="rId29"/>
    <p:sldId id="285" r:id="rId30"/>
    <p:sldId id="291" r:id="rId31"/>
    <p:sldId id="286" r:id="rId32"/>
    <p:sldId id="276" r:id="rId33"/>
    <p:sldId id="28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19E2-1F88-4247-96C8-A7B7286FEE1E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7F14-3A0E-4537-BFAE-2A5F58C9A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7F14-3A0E-4537-BFAE-2A5F58C9A4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9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7F14-3A0E-4537-BFAE-2A5F58C9A48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5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9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6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1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9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4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64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1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08E1-9FA0-40AA-96DA-D81DBBCDD159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2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inoticaiag@gmail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wau.nl/education/atd/Practical../gadoc/gradfunccdiff.html" TargetMode="External"/><Relationship Id="rId2" Type="http://schemas.openxmlformats.org/officeDocument/2006/relationships/hyperlink" Target="http://www.met.wau.nl/education/atd/Practical../unit%202/Coord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-portal.ecmwf.int/data/d/interim_full_mod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Ambiente Linux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Lab. </a:t>
            </a:r>
            <a:r>
              <a:rPr lang="pt-BR" dirty="0" err="1" smtClean="0"/>
              <a:t>Meteo</a:t>
            </a:r>
            <a:r>
              <a:rPr lang="pt-BR" dirty="0" smtClean="0"/>
              <a:t> Sinótica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754"/>
          <a:stretch/>
        </p:blipFill>
        <p:spPr bwMode="auto">
          <a:xfrm>
            <a:off x="-1" y="0"/>
            <a:ext cx="8172401" cy="6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5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0" b="4188"/>
          <a:stretch/>
        </p:blipFill>
        <p:spPr bwMode="auto">
          <a:xfrm>
            <a:off x="0" y="0"/>
            <a:ext cx="570804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08042" y="42617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Retrieve</a:t>
            </a:r>
            <a:r>
              <a:rPr lang="pt-BR" dirty="0" smtClean="0"/>
              <a:t> </a:t>
            </a:r>
            <a:r>
              <a:rPr lang="pt-BR" dirty="0" err="1" smtClean="0"/>
              <a:t>NetCDF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70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9" b="5019"/>
          <a:stretch/>
        </p:blipFill>
        <p:spPr bwMode="auto">
          <a:xfrm>
            <a:off x="0" y="0"/>
            <a:ext cx="5292080" cy="68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0072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Now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82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9" b="6127"/>
          <a:stretch/>
        </p:blipFill>
        <p:spPr bwMode="auto">
          <a:xfrm>
            <a:off x="0" y="0"/>
            <a:ext cx="853835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2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Copiar do diretório Downloads para o seu diretório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cd</a:t>
            </a:r>
            <a:r>
              <a:rPr lang="pt-BR" dirty="0" smtClean="0"/>
              <a:t> </a:t>
            </a:r>
            <a:r>
              <a:rPr lang="pt-BR" dirty="0" err="1" smtClean="0"/>
              <a:t>Dowloads</a:t>
            </a:r>
            <a:r>
              <a:rPr lang="pt-BR" dirty="0" smtClean="0"/>
              <a:t>/</a:t>
            </a:r>
          </a:p>
          <a:p>
            <a:r>
              <a:rPr lang="pt-BR" dirty="0" err="1" smtClean="0"/>
              <a:t>mv</a:t>
            </a:r>
            <a:r>
              <a:rPr lang="pt-BR" dirty="0" smtClean="0"/>
              <a:t> output.nc /home/curso1/</a:t>
            </a:r>
            <a:r>
              <a:rPr lang="pt-BR" dirty="0" err="1" smtClean="0"/>
              <a:t>seunome</a:t>
            </a:r>
            <a:endParaRPr lang="pt-BR" dirty="0"/>
          </a:p>
          <a:p>
            <a:r>
              <a:rPr lang="pt-BR" dirty="0" err="1" smtClean="0"/>
              <a:t>cd</a:t>
            </a:r>
            <a:r>
              <a:rPr lang="pt-BR" dirty="0" smtClean="0"/>
              <a:t> /home/curso1/</a:t>
            </a:r>
            <a:r>
              <a:rPr lang="pt-BR" dirty="0" err="1" smtClean="0"/>
              <a:t>seunome</a:t>
            </a:r>
            <a:endParaRPr lang="pt-BR" dirty="0" smtClean="0"/>
          </a:p>
          <a:p>
            <a:r>
              <a:rPr lang="pt-BR" dirty="0" err="1" smtClean="0"/>
              <a:t>mv</a:t>
            </a:r>
            <a:r>
              <a:rPr lang="pt-BR" dirty="0" smtClean="0"/>
              <a:t> output.nc sup.nc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78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Copiar o arquivo sup.nc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 smtClean="0"/>
              <a:t>cp</a:t>
            </a:r>
            <a:r>
              <a:rPr lang="pt-BR" dirty="0" smtClean="0"/>
              <a:t> (ver na lousa o caminho</a:t>
            </a:r>
            <a:r>
              <a:rPr lang="pt-BR" i="1" dirty="0" smtClean="0"/>
              <a:t>)/sup.nc .</a:t>
            </a:r>
            <a:endParaRPr lang="pt-BR" i="1" dirty="0" smtClean="0"/>
          </a:p>
          <a:p>
            <a:r>
              <a:rPr lang="pt-BR" i="1" dirty="0" err="1" smtClean="0"/>
              <a:t>ls</a:t>
            </a:r>
            <a:r>
              <a:rPr lang="pt-BR" dirty="0" smtClean="0"/>
              <a:t> (verificar se o arquivo foi copiado para o seu diretório)</a:t>
            </a:r>
          </a:p>
          <a:p>
            <a:r>
              <a:rPr lang="pt-BR" dirty="0" smtClean="0"/>
              <a:t>ABRINDO O GRADS (</a:t>
            </a:r>
            <a:r>
              <a:rPr lang="en-US" dirty="0" smtClean="0"/>
              <a:t>Grid </a:t>
            </a:r>
            <a:r>
              <a:rPr lang="en-US" dirty="0"/>
              <a:t>Analysis and Display </a:t>
            </a:r>
            <a:r>
              <a:rPr lang="en-US" dirty="0" smtClean="0"/>
              <a:t>System)</a:t>
            </a:r>
            <a:endParaRPr lang="pt-BR" dirty="0"/>
          </a:p>
          <a:p>
            <a:r>
              <a:rPr lang="pt-BR" i="1" dirty="0" err="1" smtClean="0"/>
              <a:t>grads</a:t>
            </a:r>
            <a:endParaRPr lang="pt-BR" i="1" dirty="0" smtClean="0"/>
          </a:p>
          <a:p>
            <a:r>
              <a:rPr lang="pt-BR" dirty="0" err="1" smtClean="0"/>
              <a:t>enter</a:t>
            </a:r>
            <a:endParaRPr lang="pt-BR" dirty="0" smtClean="0"/>
          </a:p>
          <a:p>
            <a:r>
              <a:rPr lang="pt-BR" i="1" dirty="0" err="1" smtClean="0"/>
              <a:t>sdfopen</a:t>
            </a:r>
            <a:r>
              <a:rPr lang="pt-BR" i="1" dirty="0" smtClean="0"/>
              <a:t> sup.nc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8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8535" r="20615" b="14206"/>
          <a:stretch/>
        </p:blipFill>
        <p:spPr bwMode="auto">
          <a:xfrm>
            <a:off x="356512" y="58628"/>
            <a:ext cx="8585066" cy="67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Grads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9" t="26502" r="4758" b="56417"/>
          <a:stretch/>
        </p:blipFill>
        <p:spPr>
          <a:xfrm>
            <a:off x="683568" y="1412777"/>
            <a:ext cx="7783921" cy="1757144"/>
          </a:xfrm>
        </p:spPr>
      </p:pic>
      <p:sp>
        <p:nvSpPr>
          <p:cNvPr id="6" name="CaixaDeTexto 5"/>
          <p:cNvSpPr txBox="1"/>
          <p:nvPr/>
        </p:nvSpPr>
        <p:spPr>
          <a:xfrm>
            <a:off x="179512" y="3501008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Descrição do arquivo:</a:t>
            </a:r>
          </a:p>
          <a:p>
            <a:r>
              <a:rPr lang="pt-BR" sz="2400" dirty="0" smtClean="0"/>
              <a:t>O arquivo </a:t>
            </a:r>
            <a:r>
              <a:rPr lang="pt-BR" sz="2400" dirty="0" smtClean="0">
                <a:solidFill>
                  <a:srgbClr val="FF0000"/>
                </a:solidFill>
              </a:rPr>
              <a:t>sup.nc</a:t>
            </a:r>
            <a:r>
              <a:rPr lang="pt-BR" sz="2400" dirty="0" smtClean="0"/>
              <a:t> é o arquivo no. 1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LONGITUDE</a:t>
            </a:r>
            <a:r>
              <a:rPr lang="pt-BR" sz="2400" dirty="0" smtClean="0"/>
              <a:t> está “</a:t>
            </a:r>
            <a:r>
              <a:rPr lang="pt-BR" sz="2400" dirty="0" err="1" smtClean="0"/>
              <a:t>setada</a:t>
            </a:r>
            <a:r>
              <a:rPr lang="pt-BR" sz="2400" dirty="0" smtClean="0"/>
              <a:t>” para 0 a 360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LATITUDE</a:t>
            </a:r>
            <a:r>
              <a:rPr lang="pt-BR" sz="2400" dirty="0" smtClean="0"/>
              <a:t> está “</a:t>
            </a:r>
            <a:r>
              <a:rPr lang="pt-BR" sz="2400" dirty="0" err="1" smtClean="0"/>
              <a:t>setada</a:t>
            </a:r>
            <a:r>
              <a:rPr lang="pt-BR" sz="2400" dirty="0" smtClean="0"/>
              <a:t>” para -90 a 90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LEVEL</a:t>
            </a:r>
            <a:r>
              <a:rPr lang="pt-BR" sz="2400" dirty="0" smtClean="0"/>
              <a:t> (NÍVEL) está “</a:t>
            </a:r>
            <a:r>
              <a:rPr lang="pt-BR" sz="2400" dirty="0" err="1" smtClean="0"/>
              <a:t>setado</a:t>
            </a:r>
            <a:r>
              <a:rPr lang="pt-BR" sz="2400" dirty="0" smtClean="0"/>
              <a:t>” para 0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TIME</a:t>
            </a:r>
            <a:r>
              <a:rPr lang="pt-BR" sz="2400" dirty="0" smtClean="0"/>
              <a:t> (TEMPO) está “</a:t>
            </a:r>
            <a:r>
              <a:rPr lang="pt-BR" sz="2400" dirty="0" err="1" smtClean="0"/>
              <a:t>setado</a:t>
            </a:r>
            <a:r>
              <a:rPr lang="pt-BR" sz="2400" dirty="0" smtClean="0"/>
              <a:t>” para dia 01 de janeiro de 2011 às 00UTC</a:t>
            </a:r>
          </a:p>
          <a:p>
            <a:r>
              <a:rPr lang="pt-BR" sz="2400" dirty="0" smtClean="0"/>
              <a:t>ENSEMBLE (número de componentes ENSEMBLE) está “</a:t>
            </a:r>
            <a:r>
              <a:rPr lang="pt-BR" sz="2400" dirty="0" err="1" smtClean="0"/>
              <a:t>setado</a:t>
            </a:r>
            <a:r>
              <a:rPr lang="pt-BR" sz="2400" dirty="0" smtClean="0"/>
              <a:t>” para 1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6998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8307" r="21682" b="13603"/>
          <a:stretch/>
        </p:blipFill>
        <p:spPr bwMode="auto">
          <a:xfrm>
            <a:off x="395536" y="29620"/>
            <a:ext cx="8426514" cy="68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987824" y="4509120"/>
            <a:ext cx="648072" cy="21602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90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o espaçamento em graus de latitude?</a:t>
            </a:r>
          </a:p>
          <a:p>
            <a:r>
              <a:rPr lang="pt-BR" dirty="0" smtClean="0"/>
              <a:t>Qual o espaçamento em graus de longitude?</a:t>
            </a:r>
          </a:p>
          <a:p>
            <a:r>
              <a:rPr lang="pt-BR" dirty="0" smtClean="0"/>
              <a:t>Quantos tempos tem o arquivo?</a:t>
            </a:r>
          </a:p>
          <a:p>
            <a:r>
              <a:rPr lang="pt-BR" dirty="0" smtClean="0"/>
              <a:t>Quais são as variáveis </a:t>
            </a:r>
            <a:r>
              <a:rPr lang="pt-BR" dirty="0" smtClean="0"/>
              <a:t>do arquivo?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06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Entrando nos computadores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Username</a:t>
            </a:r>
            <a:r>
              <a:rPr lang="pt-BR" dirty="0" smtClean="0"/>
              <a:t>: </a:t>
            </a:r>
            <a:r>
              <a:rPr lang="pt-BR" dirty="0" smtClean="0"/>
              <a:t>curso3</a:t>
            </a:r>
            <a:endParaRPr lang="pt-BR" dirty="0" smtClean="0"/>
          </a:p>
          <a:p>
            <a:r>
              <a:rPr lang="pt-BR" dirty="0" smtClean="0"/>
              <a:t>Senha: </a:t>
            </a:r>
            <a:r>
              <a:rPr lang="pt-BR" dirty="0" smtClean="0"/>
              <a:t>curso3</a:t>
            </a:r>
            <a:endParaRPr lang="pt-BR" dirty="0"/>
          </a:p>
          <a:p>
            <a:r>
              <a:rPr lang="pt-BR" dirty="0" smtClean="0"/>
              <a:t>Abrir um terminal de comando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8751" r="33479" b="12606"/>
          <a:stretch/>
        </p:blipFill>
        <p:spPr bwMode="auto">
          <a:xfrm>
            <a:off x="467544" y="3485345"/>
            <a:ext cx="3600400" cy="29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8810" r="34248" b="13100"/>
          <a:stretch/>
        </p:blipFill>
        <p:spPr bwMode="auto">
          <a:xfrm>
            <a:off x="4579906" y="3478474"/>
            <a:ext cx="3592494" cy="29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3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56612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Aula preparada por Thiago Degola, disponível em http://www.dca.iag.usp.br/www/material/ritaynoue/aca-0422/2013/grads/aula1.pdf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29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1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7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i="1" dirty="0" smtClean="0"/>
              <a:t>d </a:t>
            </a:r>
            <a:r>
              <a:rPr lang="pt-BR" i="1" dirty="0" err="1" smtClean="0"/>
              <a:t>msl</a:t>
            </a:r>
            <a:r>
              <a:rPr lang="pt-BR" i="1" dirty="0" smtClean="0"/>
              <a:t> </a:t>
            </a:r>
            <a:r>
              <a:rPr lang="pt-BR" dirty="0" smtClean="0"/>
              <a:t>(d = display = mostrar</a:t>
            </a:r>
            <a:r>
              <a:rPr lang="pt-BR" dirty="0" smtClean="0"/>
              <a:t>) (</a:t>
            </a:r>
            <a:r>
              <a:rPr lang="pt-BR" dirty="0" err="1" smtClean="0"/>
              <a:t>msl</a:t>
            </a:r>
            <a:r>
              <a:rPr lang="pt-BR" dirty="0" smtClean="0"/>
              <a:t> = </a:t>
            </a:r>
            <a:r>
              <a:rPr lang="pt-BR" dirty="0" err="1" smtClean="0"/>
              <a:t>mean</a:t>
            </a:r>
            <a:r>
              <a:rPr lang="pt-BR" dirty="0" smtClean="0"/>
              <a:t> </a:t>
            </a:r>
            <a:r>
              <a:rPr lang="pt-BR" dirty="0" err="1" smtClean="0"/>
              <a:t>sea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r>
              <a:rPr lang="pt-BR" dirty="0" smtClean="0"/>
              <a:t> </a:t>
            </a:r>
            <a:r>
              <a:rPr lang="pt-BR" dirty="0" err="1" smtClean="0"/>
              <a:t>pressure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i="1" dirty="0" smtClean="0"/>
              <a:t>c</a:t>
            </a:r>
            <a:r>
              <a:rPr lang="pt-BR" dirty="0" smtClean="0"/>
              <a:t> (</a:t>
            </a:r>
            <a:r>
              <a:rPr lang="pt-BR" dirty="0" err="1" smtClean="0"/>
              <a:t>clear</a:t>
            </a:r>
            <a:r>
              <a:rPr lang="pt-BR" dirty="0" smtClean="0"/>
              <a:t> = limpar)</a:t>
            </a:r>
          </a:p>
          <a:p>
            <a:r>
              <a:rPr lang="pt-BR" i="1" dirty="0" smtClean="0"/>
              <a:t>set </a:t>
            </a:r>
            <a:r>
              <a:rPr lang="pt-BR" i="1" dirty="0" err="1" smtClean="0"/>
              <a:t>lon</a:t>
            </a:r>
            <a:r>
              <a:rPr lang="pt-BR" i="1" dirty="0" smtClean="0"/>
              <a:t> -180 180 </a:t>
            </a:r>
            <a:r>
              <a:rPr lang="pt-BR" dirty="0" smtClean="0"/>
              <a:t>(deixar </a:t>
            </a:r>
            <a:r>
              <a:rPr lang="pt-BR" dirty="0" err="1" smtClean="0"/>
              <a:t>long</a:t>
            </a:r>
            <a:r>
              <a:rPr lang="pt-BR" dirty="0" smtClean="0"/>
              <a:t> 0 no meio)</a:t>
            </a:r>
          </a:p>
          <a:p>
            <a:r>
              <a:rPr lang="pt-BR" i="1" dirty="0" smtClean="0"/>
              <a:t>d </a:t>
            </a:r>
            <a:r>
              <a:rPr lang="pt-BR" i="1" dirty="0" err="1" smtClean="0"/>
              <a:t>msl</a:t>
            </a:r>
            <a:endParaRPr lang="pt-BR" i="1" dirty="0" smtClean="0"/>
          </a:p>
          <a:p>
            <a:pPr lvl="1"/>
            <a:r>
              <a:rPr lang="pt-BR" dirty="0" smtClean="0"/>
              <a:t>Qual a unidade desta variável?</a:t>
            </a:r>
          </a:p>
          <a:p>
            <a:pPr lvl="1"/>
            <a:r>
              <a:rPr lang="pt-BR" dirty="0" smtClean="0"/>
              <a:t>Tente outro tipo de gráfico (set </a:t>
            </a:r>
            <a:r>
              <a:rPr lang="pt-BR" dirty="0" err="1" smtClean="0"/>
              <a:t>gxout</a:t>
            </a:r>
            <a:r>
              <a:rPr lang="pt-BR" dirty="0" smtClean="0"/>
              <a:t> </a:t>
            </a:r>
            <a:r>
              <a:rPr lang="pt-BR" dirty="0" err="1" smtClean="0"/>
              <a:t>shaded</a:t>
            </a:r>
            <a:r>
              <a:rPr lang="pt-BR" dirty="0" smtClean="0"/>
              <a:t>)</a:t>
            </a:r>
          </a:p>
          <a:p>
            <a:r>
              <a:rPr lang="pt-BR" i="1" dirty="0" smtClean="0"/>
              <a:t>c</a:t>
            </a:r>
          </a:p>
          <a:p>
            <a:r>
              <a:rPr lang="pt-BR" i="1" dirty="0" smtClean="0"/>
              <a:t>set </a:t>
            </a:r>
            <a:r>
              <a:rPr lang="pt-BR" i="1" dirty="0" err="1" smtClean="0"/>
              <a:t>gxout</a:t>
            </a:r>
            <a:r>
              <a:rPr lang="pt-BR" i="1" dirty="0" smtClean="0"/>
              <a:t> </a:t>
            </a:r>
            <a:r>
              <a:rPr lang="pt-BR" i="1" dirty="0" err="1" smtClean="0"/>
              <a:t>shaded</a:t>
            </a:r>
            <a:endParaRPr lang="pt-BR" i="1" dirty="0" smtClean="0"/>
          </a:p>
          <a:p>
            <a:r>
              <a:rPr lang="pt-BR" i="1" dirty="0" smtClean="0"/>
              <a:t>d </a:t>
            </a:r>
            <a:r>
              <a:rPr lang="pt-BR" i="1" dirty="0" err="1" smtClean="0"/>
              <a:t>msl</a:t>
            </a:r>
            <a:endParaRPr lang="pt-BR" i="1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31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Visualize as outras variáveis:</a:t>
            </a:r>
          </a:p>
          <a:p>
            <a:r>
              <a:rPr lang="pt-BR" i="1" dirty="0" smtClean="0"/>
              <a:t>d u10</a:t>
            </a:r>
          </a:p>
          <a:p>
            <a:r>
              <a:rPr lang="pt-BR" i="1" dirty="0" smtClean="0"/>
              <a:t>d v10</a:t>
            </a:r>
            <a:endParaRPr lang="pt-BR" i="1" dirty="0" smtClean="0"/>
          </a:p>
          <a:p>
            <a:r>
              <a:rPr lang="pt-BR" i="1" dirty="0" smtClean="0"/>
              <a:t>d t2m</a:t>
            </a:r>
          </a:p>
          <a:p>
            <a:pPr lvl="1"/>
            <a:r>
              <a:rPr lang="pt-BR" dirty="0" smtClean="0"/>
              <a:t>Veja o vento na forma de vetor:</a:t>
            </a:r>
          </a:p>
          <a:p>
            <a:r>
              <a:rPr lang="pt-BR" i="1" dirty="0" smtClean="0"/>
              <a:t>d u10;v10</a:t>
            </a:r>
          </a:p>
          <a:p>
            <a:pPr lvl="1"/>
            <a:r>
              <a:rPr lang="pt-BR" dirty="0" smtClean="0"/>
              <a:t>Use o comando </a:t>
            </a:r>
            <a:r>
              <a:rPr lang="pt-BR" dirty="0" err="1" smtClean="0"/>
              <a:t>skip</a:t>
            </a:r>
            <a:endParaRPr lang="pt-BR" dirty="0" smtClean="0"/>
          </a:p>
          <a:p>
            <a:r>
              <a:rPr lang="pt-BR" i="1" dirty="0" smtClean="0"/>
              <a:t>set t 2 </a:t>
            </a:r>
            <a:r>
              <a:rPr lang="pt-BR" dirty="0" smtClean="0"/>
              <a:t>(t 1 = janeiro/2011; t 2 = julho/2011)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40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Script do </a:t>
            </a:r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Abrir um outro terminal de comandos</a:t>
            </a:r>
          </a:p>
          <a:p>
            <a:r>
              <a:rPr lang="pt-BR" i="1" dirty="0" err="1" smtClean="0"/>
              <a:t>nedit</a:t>
            </a:r>
            <a:r>
              <a:rPr lang="pt-BR" i="1" dirty="0" smtClean="0"/>
              <a:t> </a:t>
            </a:r>
            <a:r>
              <a:rPr lang="pt-BR" i="1" dirty="0" smtClean="0"/>
              <a:t>script1_MEUNOME.gs &amp;</a:t>
            </a:r>
            <a:r>
              <a:rPr lang="pt-BR" dirty="0" smtClean="0"/>
              <a:t>-&gt; </a:t>
            </a:r>
            <a:r>
              <a:rPr lang="pt-BR" dirty="0" smtClean="0"/>
              <a:t>abre o arquivo </a:t>
            </a:r>
            <a:r>
              <a:rPr lang="pt-BR" dirty="0" smtClean="0"/>
              <a:t>“script1_MEUNOME.gs</a:t>
            </a:r>
            <a:r>
              <a:rPr lang="pt-BR" dirty="0" smtClean="0"/>
              <a:t>” em um editor de texto</a:t>
            </a:r>
          </a:p>
          <a:p>
            <a:r>
              <a:rPr lang="pt-BR" dirty="0" smtClean="0"/>
              <a:t>&amp; -&gt; no final do comando, deixa disponível o </a:t>
            </a:r>
            <a:r>
              <a:rPr lang="pt-BR" dirty="0" err="1" smtClean="0"/>
              <a:t>prompt</a:t>
            </a:r>
            <a:r>
              <a:rPr lang="pt-BR" dirty="0" smtClean="0"/>
              <a:t> de comando</a:t>
            </a:r>
          </a:p>
          <a:p>
            <a:r>
              <a:rPr lang="pt-BR" dirty="0" smtClean="0"/>
              <a:t>Dentro do editor de texto: colocar os mesmos comandos do </a:t>
            </a:r>
            <a:r>
              <a:rPr lang="pt-BR" dirty="0" err="1" smtClean="0"/>
              <a:t>grads</a:t>
            </a:r>
            <a:r>
              <a:rPr lang="pt-BR" dirty="0" smtClean="0"/>
              <a:t>, mas entre apóstrofes, por exemplo:</a:t>
            </a:r>
          </a:p>
          <a:p>
            <a:r>
              <a:rPr lang="pt-BR" dirty="0" smtClean="0"/>
              <a:t>‘</a:t>
            </a:r>
            <a:r>
              <a:rPr lang="pt-BR" dirty="0" err="1" smtClean="0"/>
              <a:t>sdfopen</a:t>
            </a:r>
            <a:r>
              <a:rPr lang="pt-BR" dirty="0" smtClean="0"/>
              <a:t> sup.nc’</a:t>
            </a:r>
          </a:p>
          <a:p>
            <a:r>
              <a:rPr lang="pt-BR" dirty="0" smtClean="0"/>
              <a:t>‘set </a:t>
            </a:r>
            <a:r>
              <a:rPr lang="pt-BR" dirty="0" err="1" smtClean="0"/>
              <a:t>lon</a:t>
            </a:r>
            <a:r>
              <a:rPr lang="pt-BR" dirty="0" smtClean="0"/>
              <a:t> -180 180’</a:t>
            </a:r>
          </a:p>
          <a:p>
            <a:r>
              <a:rPr lang="pt-BR" dirty="0" smtClean="0"/>
              <a:t>‘d </a:t>
            </a:r>
            <a:r>
              <a:rPr lang="pt-BR" dirty="0" err="1" smtClean="0"/>
              <a:t>msl</a:t>
            </a:r>
            <a:r>
              <a:rPr lang="pt-BR" dirty="0" smtClean="0"/>
              <a:t>/100’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3408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7615" r="11994" b="15404"/>
          <a:stretch/>
        </p:blipFill>
        <p:spPr bwMode="auto">
          <a:xfrm>
            <a:off x="323527" y="20344"/>
            <a:ext cx="8460985" cy="683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5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Escreva no script os comandos para mostrar </a:t>
            </a:r>
            <a:r>
              <a:rPr lang="pt-BR" dirty="0" smtClean="0"/>
              <a:t>a pressão reduzida ao nível médio do mar (em </a:t>
            </a:r>
            <a:r>
              <a:rPr lang="pt-BR" dirty="0" err="1" smtClean="0"/>
              <a:t>hPa</a:t>
            </a:r>
            <a:r>
              <a:rPr lang="pt-BR" dirty="0" smtClean="0"/>
              <a:t>) com intervalos de </a:t>
            </a:r>
            <a:r>
              <a:rPr lang="pt-BR" dirty="0" smtClean="0"/>
              <a:t>4hPa (</a:t>
            </a:r>
            <a:r>
              <a:rPr lang="pt-BR" dirty="0" err="1" smtClean="0"/>
              <a:t>shaded</a:t>
            </a:r>
            <a:r>
              <a:rPr lang="pt-BR" dirty="0" smtClean="0"/>
              <a:t> e depois </a:t>
            </a:r>
            <a:r>
              <a:rPr lang="pt-BR" dirty="0" err="1" smtClean="0"/>
              <a:t>contour</a:t>
            </a:r>
            <a:r>
              <a:rPr lang="pt-BR" dirty="0"/>
              <a:t>)</a:t>
            </a:r>
            <a:r>
              <a:rPr lang="pt-BR" dirty="0" smtClean="0"/>
              <a:t> </a:t>
            </a:r>
            <a:r>
              <a:rPr lang="pt-BR" dirty="0" smtClean="0"/>
              <a:t>e o vento horizontal em janeiro de 2011 para a região compreendida entre</a:t>
            </a:r>
          </a:p>
          <a:p>
            <a:pPr lvl="1"/>
            <a:r>
              <a:rPr lang="pt-BR" dirty="0" smtClean="0"/>
              <a:t>Latitudes: 90oS e 0o</a:t>
            </a:r>
          </a:p>
          <a:p>
            <a:pPr lvl="1"/>
            <a:r>
              <a:rPr lang="pt-BR" dirty="0" smtClean="0"/>
              <a:t>Longitudes: 90oW e 20oE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80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Escreva no script os comandos que mostram </a:t>
            </a:r>
            <a:r>
              <a:rPr lang="pt-BR" dirty="0" smtClean="0"/>
              <a:t>a temperatura (em </a:t>
            </a:r>
            <a:r>
              <a:rPr lang="pt-BR" dirty="0" err="1" smtClean="0"/>
              <a:t>oC</a:t>
            </a:r>
            <a:r>
              <a:rPr lang="pt-BR" dirty="0" smtClean="0"/>
              <a:t>) com intervalos de 5oC </a:t>
            </a:r>
            <a:r>
              <a:rPr lang="pt-BR" dirty="0" smtClean="0"/>
              <a:t>(</a:t>
            </a:r>
            <a:r>
              <a:rPr lang="pt-BR" dirty="0" err="1" smtClean="0"/>
              <a:t>shaded</a:t>
            </a:r>
            <a:r>
              <a:rPr lang="pt-BR" dirty="0" smtClean="0"/>
              <a:t> e </a:t>
            </a:r>
            <a:r>
              <a:rPr lang="pt-BR" dirty="0" err="1" smtClean="0"/>
              <a:t>contour</a:t>
            </a:r>
            <a:r>
              <a:rPr lang="pt-BR" dirty="0" smtClean="0"/>
              <a:t>) e </a:t>
            </a:r>
            <a:r>
              <a:rPr lang="pt-BR" dirty="0" smtClean="0"/>
              <a:t>as linhas de corrente (na </a:t>
            </a:r>
            <a:r>
              <a:rPr lang="pt-BR" dirty="0" smtClean="0"/>
              <a:t>cor preta) </a:t>
            </a:r>
            <a:r>
              <a:rPr lang="pt-BR" dirty="0" smtClean="0"/>
              <a:t>em julho de 2011 para a região compreendida entre</a:t>
            </a:r>
          </a:p>
          <a:p>
            <a:pPr lvl="1"/>
            <a:r>
              <a:rPr lang="pt-BR" dirty="0" smtClean="0"/>
              <a:t>Latitudes: 40oN e 40oS</a:t>
            </a:r>
          </a:p>
          <a:p>
            <a:pPr lvl="1"/>
            <a:r>
              <a:rPr lang="pt-BR" dirty="0" smtClean="0"/>
              <a:t>Longitudes: 20oE e 150oE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15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Escreva no script os comandos para calcular </a:t>
            </a:r>
            <a:r>
              <a:rPr lang="pt-BR" dirty="0" smtClean="0"/>
              <a:t>a diferença da temperatura (em </a:t>
            </a:r>
            <a:r>
              <a:rPr lang="pt-BR" dirty="0" err="1" smtClean="0"/>
              <a:t>oC</a:t>
            </a:r>
            <a:r>
              <a:rPr lang="pt-BR" dirty="0" smtClean="0"/>
              <a:t>, intervalo de 5oC) </a:t>
            </a:r>
            <a:r>
              <a:rPr lang="pt-BR" dirty="0" smtClean="0"/>
              <a:t>entre janeiro e julho de 2011 para todo o </a:t>
            </a:r>
            <a:r>
              <a:rPr lang="pt-BR" dirty="0" smtClean="0"/>
              <a:t>domínio (</a:t>
            </a:r>
            <a:r>
              <a:rPr lang="pt-BR" dirty="0" err="1" smtClean="0"/>
              <a:t>shaded</a:t>
            </a:r>
            <a:r>
              <a:rPr lang="pt-BR" dirty="0" smtClean="0"/>
              <a:t> e </a:t>
            </a:r>
            <a:r>
              <a:rPr lang="pt-BR" dirty="0" err="1" smtClean="0"/>
              <a:t>contour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47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comandos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err="1" smtClean="0"/>
              <a:t>pwd</a:t>
            </a:r>
            <a:r>
              <a:rPr lang="pt-BR" dirty="0" smtClean="0"/>
              <a:t> -&gt; identifica o diretório atual</a:t>
            </a:r>
          </a:p>
          <a:p>
            <a:r>
              <a:rPr lang="pt-BR" i="1" dirty="0" err="1" smtClean="0"/>
              <a:t>ls</a:t>
            </a:r>
            <a:r>
              <a:rPr lang="pt-BR" dirty="0" smtClean="0"/>
              <a:t> -&gt; lista o conteúdo do diretório</a:t>
            </a:r>
          </a:p>
          <a:p>
            <a:r>
              <a:rPr lang="pt-BR" i="1" dirty="0" err="1" smtClean="0"/>
              <a:t>mkdir</a:t>
            </a:r>
            <a:r>
              <a:rPr lang="pt-BR" i="1" dirty="0" smtClean="0"/>
              <a:t> SEUNOME </a:t>
            </a:r>
            <a:r>
              <a:rPr lang="pt-BR" dirty="0" smtClean="0"/>
              <a:t>-&gt; </a:t>
            </a:r>
            <a:r>
              <a:rPr lang="pt-BR" dirty="0" smtClean="0"/>
              <a:t>cria um diretório chamado SEUNOME</a:t>
            </a:r>
          </a:p>
          <a:p>
            <a:r>
              <a:rPr lang="pt-BR" i="1" dirty="0" err="1" smtClean="0"/>
              <a:t>cd</a:t>
            </a:r>
            <a:r>
              <a:rPr lang="pt-BR" i="1" dirty="0" smtClean="0"/>
              <a:t> SEUNOME </a:t>
            </a:r>
            <a:r>
              <a:rPr lang="pt-BR" dirty="0" smtClean="0"/>
              <a:t>-&gt; </a:t>
            </a:r>
            <a:r>
              <a:rPr lang="pt-BR" dirty="0" smtClean="0"/>
              <a:t>muda para o diretório </a:t>
            </a:r>
            <a:r>
              <a:rPr lang="pt-BR" dirty="0" smtClean="0"/>
              <a:t>SEUNOME</a:t>
            </a:r>
          </a:p>
          <a:p>
            <a:r>
              <a:rPr lang="pt-BR" dirty="0" smtClean="0"/>
              <a:t>Pular para o slide 15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8976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Envie o script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Envie o script1_MEUNOME.gs para o e-mail:</a:t>
            </a:r>
          </a:p>
          <a:p>
            <a:r>
              <a:rPr lang="pt-BR" dirty="0" smtClean="0">
                <a:hlinkClick r:id="rId2"/>
              </a:rPr>
              <a:t>sinoticaiag@gmail.com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Coordenadas esféricas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 próxima aula leia </a:t>
            </a:r>
            <a:r>
              <a:rPr lang="pt-BR" dirty="0" smtClean="0"/>
              <a:t>o texto:</a:t>
            </a:r>
          </a:p>
          <a:p>
            <a:r>
              <a:rPr lang="pt-BR" dirty="0" smtClean="0">
                <a:hlinkClick r:id="rId2"/>
              </a:rPr>
              <a:t>http://www.met.wau.nl/education/atd/Practical../unit%202/Coord.html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 a explicação do comando </a:t>
            </a:r>
            <a:r>
              <a:rPr lang="pt-BR" dirty="0" err="1" smtClean="0"/>
              <a:t>cdiff</a:t>
            </a:r>
            <a:r>
              <a:rPr lang="pt-BR" dirty="0" smtClean="0"/>
              <a:t> do </a:t>
            </a:r>
            <a:r>
              <a:rPr lang="pt-BR" dirty="0" err="1" smtClean="0"/>
              <a:t>Grads</a:t>
            </a:r>
            <a:r>
              <a:rPr lang="pt-BR" dirty="0" smtClean="0"/>
              <a:t>:</a:t>
            </a:r>
          </a:p>
          <a:p>
            <a:r>
              <a:rPr lang="pt-BR" dirty="0" smtClean="0">
                <a:hlinkClick r:id="rId3"/>
              </a:rPr>
              <a:t>http://www.met.wau.nl/education/atd/Practical../gadoc/gradfunccdiff.html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718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Procure </a:t>
            </a:r>
            <a:r>
              <a:rPr lang="pt-BR" dirty="0" smtClean="0"/>
              <a:t>ou escreva os scripts para:</a:t>
            </a:r>
          </a:p>
          <a:p>
            <a:r>
              <a:rPr lang="pt-BR" dirty="0" smtClean="0"/>
              <a:t>Calcular </a:t>
            </a:r>
            <a:r>
              <a:rPr lang="pt-BR" dirty="0" smtClean="0"/>
              <a:t>o gradiente de temperatura</a:t>
            </a:r>
          </a:p>
          <a:p>
            <a:r>
              <a:rPr lang="pt-BR" dirty="0" smtClean="0"/>
              <a:t>Calcular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</a:t>
            </a:r>
          </a:p>
          <a:p>
            <a:r>
              <a:rPr lang="en-US" dirty="0" err="1" smtClean="0"/>
              <a:t>Plotar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Advecção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(shaded)</a:t>
            </a:r>
          </a:p>
          <a:p>
            <a:pPr lvl="1"/>
            <a:r>
              <a:rPr lang="en-US" dirty="0" err="1" smtClean="0"/>
              <a:t>Temperatura</a:t>
            </a:r>
            <a:r>
              <a:rPr lang="en-US" dirty="0" smtClean="0"/>
              <a:t> (contour)</a:t>
            </a:r>
          </a:p>
          <a:p>
            <a:pPr lvl="1"/>
            <a:r>
              <a:rPr lang="en-US" dirty="0" smtClean="0"/>
              <a:t>Vento (</a:t>
            </a:r>
            <a:r>
              <a:rPr lang="en-US" dirty="0" err="1" smtClean="0"/>
              <a:t>vetor</a:t>
            </a:r>
            <a:r>
              <a:rPr lang="en-US" dirty="0" smtClean="0"/>
              <a:t>)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975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Calcular o gradiente de pressão horizontal</a:t>
            </a:r>
          </a:p>
          <a:p>
            <a:r>
              <a:rPr lang="pt-BR" dirty="0" smtClean="0"/>
              <a:t>Calcular o vento </a:t>
            </a:r>
            <a:r>
              <a:rPr lang="pt-BR" dirty="0" err="1" smtClean="0"/>
              <a:t>geostrófico</a:t>
            </a:r>
            <a:r>
              <a:rPr lang="pt-BR" dirty="0" smtClean="0"/>
              <a:t> utilizando a definição: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Suponha densidade = 1 kg.m-3</a:t>
            </a:r>
          </a:p>
          <a:p>
            <a:r>
              <a:rPr lang="pt-BR" dirty="0" smtClean="0"/>
              <a:t>Plote o vento </a:t>
            </a:r>
            <a:r>
              <a:rPr lang="pt-BR" dirty="0" err="1" smtClean="0"/>
              <a:t>geostrófico</a:t>
            </a:r>
            <a:r>
              <a:rPr lang="pt-BR" dirty="0" smtClean="0"/>
              <a:t>, o vento e a pressão reduzida ao nível médio do mar.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Baixando dados da reanálise do ECMWF (ERA-Interim)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Abrir um navegador (</a:t>
            </a:r>
            <a:r>
              <a:rPr lang="pt-BR" dirty="0" err="1" smtClean="0"/>
              <a:t>Iceweasel</a:t>
            </a:r>
            <a:r>
              <a:rPr lang="pt-BR" dirty="0" smtClean="0"/>
              <a:t>, </a:t>
            </a:r>
            <a:r>
              <a:rPr lang="pt-BR" dirty="0" err="1" smtClean="0"/>
              <a:t>Epiphany</a:t>
            </a:r>
            <a:r>
              <a:rPr lang="pt-BR" dirty="0" smtClean="0"/>
              <a:t>)</a:t>
            </a:r>
          </a:p>
          <a:p>
            <a:r>
              <a:rPr lang="pt-BR" dirty="0" smtClean="0"/>
              <a:t>Ir para:</a:t>
            </a:r>
          </a:p>
          <a:p>
            <a:r>
              <a:rPr lang="pt-BR" dirty="0" smtClean="0">
                <a:hlinkClick r:id="rId2"/>
              </a:rPr>
              <a:t>http://data-portal.ecmwf.int/data/d/interim_full_moda/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43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16"/>
          <a:stretch/>
        </p:blipFill>
        <p:spPr bwMode="auto">
          <a:xfrm>
            <a:off x="0" y="0"/>
            <a:ext cx="4584170" cy="48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4046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Selecionar:</a:t>
            </a:r>
          </a:p>
          <a:p>
            <a:r>
              <a:rPr lang="pt-BR" dirty="0" smtClean="0"/>
              <a:t>- meses de janeiro e julho de 2011</a:t>
            </a:r>
          </a:p>
          <a:p>
            <a:r>
              <a:rPr lang="pt-BR" dirty="0" smtClean="0"/>
              <a:t>E as variáveis:</a:t>
            </a:r>
          </a:p>
          <a:p>
            <a:r>
              <a:rPr lang="nl-NL" dirty="0" smtClean="0"/>
              <a:t>- 10</a:t>
            </a:r>
            <a:r>
              <a:rPr lang="nl-NL" dirty="0"/>
              <a:t> metre U wind </a:t>
            </a:r>
            <a:r>
              <a:rPr lang="nl-NL" dirty="0" smtClean="0"/>
              <a:t>component</a:t>
            </a:r>
          </a:p>
          <a:p>
            <a:r>
              <a:rPr lang="nl-NL" dirty="0" smtClean="0"/>
              <a:t>- 10</a:t>
            </a:r>
            <a:r>
              <a:rPr lang="nl-NL" dirty="0"/>
              <a:t> metre </a:t>
            </a:r>
            <a:r>
              <a:rPr lang="nl-NL" dirty="0" smtClean="0"/>
              <a:t>V</a:t>
            </a:r>
            <a:r>
              <a:rPr lang="nl-NL" dirty="0"/>
              <a:t> wind </a:t>
            </a:r>
            <a:r>
              <a:rPr lang="nl-NL" dirty="0" smtClean="0"/>
              <a:t>component</a:t>
            </a:r>
          </a:p>
          <a:p>
            <a:r>
              <a:rPr lang="pt-BR" dirty="0" smtClean="0"/>
              <a:t>- 2</a:t>
            </a:r>
            <a:r>
              <a:rPr lang="pt-BR" dirty="0"/>
              <a:t> metre </a:t>
            </a:r>
            <a:r>
              <a:rPr lang="pt-BR" dirty="0" err="1" smtClean="0"/>
              <a:t>temperature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Mean</a:t>
            </a:r>
            <a:r>
              <a:rPr lang="pt-BR" dirty="0"/>
              <a:t> </a:t>
            </a:r>
            <a:r>
              <a:rPr lang="pt-BR" dirty="0" err="1"/>
              <a:t>sea</a:t>
            </a:r>
            <a:r>
              <a:rPr lang="pt-BR" dirty="0"/>
              <a:t> </a:t>
            </a:r>
            <a:r>
              <a:rPr lang="pt-BR" dirty="0" err="1"/>
              <a:t>level</a:t>
            </a:r>
            <a:r>
              <a:rPr lang="pt-BR" dirty="0"/>
              <a:t> </a:t>
            </a:r>
            <a:r>
              <a:rPr lang="pt-BR" dirty="0" err="1" smtClean="0"/>
              <a:t>pressure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Sea</a:t>
            </a:r>
            <a:r>
              <a:rPr lang="pt-BR" dirty="0"/>
              <a:t> </a:t>
            </a:r>
            <a:r>
              <a:rPr lang="pt-BR" dirty="0" err="1"/>
              <a:t>surface</a:t>
            </a:r>
            <a:r>
              <a:rPr lang="pt-BR" dirty="0"/>
              <a:t> </a:t>
            </a:r>
            <a:r>
              <a:rPr lang="pt-BR" dirty="0" err="1"/>
              <a:t>temperature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54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754"/>
          <a:stretch/>
        </p:blipFill>
        <p:spPr bwMode="auto">
          <a:xfrm>
            <a:off x="-1" y="0"/>
            <a:ext cx="8172401" cy="6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Aceitar as condições de uso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14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-14399" r="45500" b="4187"/>
          <a:stretch/>
        </p:blipFill>
        <p:spPr bwMode="auto">
          <a:xfrm>
            <a:off x="0" y="0"/>
            <a:ext cx="5580112" cy="63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4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16"/>
          <a:stretch/>
        </p:blipFill>
        <p:spPr bwMode="auto">
          <a:xfrm>
            <a:off x="0" y="0"/>
            <a:ext cx="4584170" cy="48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4046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Selecionar:</a:t>
            </a:r>
          </a:p>
          <a:p>
            <a:r>
              <a:rPr lang="pt-BR" dirty="0" smtClean="0"/>
              <a:t>- meses de janeiro e julho de 2011</a:t>
            </a:r>
          </a:p>
          <a:p>
            <a:r>
              <a:rPr lang="pt-BR" dirty="0" smtClean="0"/>
              <a:t>E as variáveis:</a:t>
            </a:r>
          </a:p>
          <a:p>
            <a:r>
              <a:rPr lang="nl-NL" dirty="0" smtClean="0"/>
              <a:t>- 10</a:t>
            </a:r>
            <a:r>
              <a:rPr lang="nl-NL" dirty="0"/>
              <a:t> metre U wind </a:t>
            </a:r>
            <a:r>
              <a:rPr lang="nl-NL" dirty="0" smtClean="0"/>
              <a:t>component</a:t>
            </a:r>
          </a:p>
          <a:p>
            <a:r>
              <a:rPr lang="nl-NL" dirty="0" smtClean="0"/>
              <a:t>- 10</a:t>
            </a:r>
            <a:r>
              <a:rPr lang="nl-NL" dirty="0"/>
              <a:t> metre </a:t>
            </a:r>
            <a:r>
              <a:rPr lang="nl-NL" dirty="0" smtClean="0"/>
              <a:t>V</a:t>
            </a:r>
            <a:r>
              <a:rPr lang="nl-NL" dirty="0"/>
              <a:t> wind </a:t>
            </a:r>
            <a:r>
              <a:rPr lang="nl-NL" dirty="0" smtClean="0"/>
              <a:t>component</a:t>
            </a:r>
          </a:p>
          <a:p>
            <a:r>
              <a:rPr lang="pt-BR" dirty="0" smtClean="0"/>
              <a:t>- 2</a:t>
            </a:r>
            <a:r>
              <a:rPr lang="pt-BR" dirty="0"/>
              <a:t> metre </a:t>
            </a:r>
            <a:r>
              <a:rPr lang="pt-BR" dirty="0" err="1" smtClean="0"/>
              <a:t>temperature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Mean</a:t>
            </a:r>
            <a:r>
              <a:rPr lang="pt-BR" dirty="0"/>
              <a:t> </a:t>
            </a:r>
            <a:r>
              <a:rPr lang="pt-BR" dirty="0" err="1"/>
              <a:t>sea</a:t>
            </a:r>
            <a:r>
              <a:rPr lang="pt-BR" dirty="0"/>
              <a:t> </a:t>
            </a:r>
            <a:r>
              <a:rPr lang="pt-BR" dirty="0" err="1"/>
              <a:t>level</a:t>
            </a:r>
            <a:r>
              <a:rPr lang="pt-BR" dirty="0"/>
              <a:t> </a:t>
            </a:r>
            <a:r>
              <a:rPr lang="pt-BR" dirty="0" err="1" smtClean="0"/>
              <a:t>pressure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Sea</a:t>
            </a:r>
            <a:r>
              <a:rPr lang="pt-BR" dirty="0"/>
              <a:t> </a:t>
            </a:r>
            <a:r>
              <a:rPr lang="pt-BR" dirty="0" err="1"/>
              <a:t>surface</a:t>
            </a:r>
            <a:r>
              <a:rPr lang="pt-BR" dirty="0"/>
              <a:t> </a:t>
            </a:r>
            <a:r>
              <a:rPr lang="pt-BR" dirty="0" err="1"/>
              <a:t>temperature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092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725</Words>
  <Application>Microsoft Office PowerPoint</Application>
  <PresentationFormat>Apresentação na tela (4:3)</PresentationFormat>
  <Paragraphs>128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Ambiente Linux</vt:lpstr>
      <vt:lpstr>Entrando nos computadores</vt:lpstr>
      <vt:lpstr>Alguns comandos</vt:lpstr>
      <vt:lpstr>Baixando dados da reanálise do ECMWF (ERA-Interim)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Copiar do diretório Downloads para o seu diretório</vt:lpstr>
      <vt:lpstr>Copiar o arquivo sup.nc</vt:lpstr>
      <vt:lpstr>Apresentação do PowerPoint</vt:lpstr>
      <vt:lpstr>Grads</vt:lpstr>
      <vt:lpstr>Apresentação do PowerPoint</vt:lpstr>
      <vt:lpstr>Grads</vt:lpstr>
      <vt:lpstr>Apresentação do PowerPoint</vt:lpstr>
      <vt:lpstr>Apresentação do PowerPoint</vt:lpstr>
      <vt:lpstr>Apresentação do PowerPoint</vt:lpstr>
      <vt:lpstr>Grads</vt:lpstr>
      <vt:lpstr>Grads</vt:lpstr>
      <vt:lpstr>Script do grads</vt:lpstr>
      <vt:lpstr>Apresentação do PowerPoint</vt:lpstr>
      <vt:lpstr>Exercício 1</vt:lpstr>
      <vt:lpstr>Exercício 2</vt:lpstr>
      <vt:lpstr>Exercício 3</vt:lpstr>
      <vt:lpstr>Envie o script</vt:lpstr>
      <vt:lpstr>Coordenadas esféricas</vt:lpstr>
      <vt:lpstr>Exercício 4</vt:lpstr>
      <vt:lpstr>Exercício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 Linux</dc:title>
  <dc:creator>ritaynoue</dc:creator>
  <cp:lastModifiedBy>ritaynoue</cp:lastModifiedBy>
  <cp:revision>20</cp:revision>
  <dcterms:created xsi:type="dcterms:W3CDTF">2014-02-04T19:01:34Z</dcterms:created>
  <dcterms:modified xsi:type="dcterms:W3CDTF">2014-09-17T11:52:03Z</dcterms:modified>
</cp:coreProperties>
</file>