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81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56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57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19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05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59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00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51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68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72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80B3-1435-42A6-8C49-6F083422B67C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07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D80B3-1435-42A6-8C49-6F083422B67C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2555D-DF7A-49DF-97D8-83DBE5D5E3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4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.wau.nl/education/atd/Practical../gadoc/gradfunccdiff.html" TargetMode="External"/><Relationship Id="rId2" Type="http://schemas.openxmlformats.org/officeDocument/2006/relationships/hyperlink" Target="http://www.met.wau.nl/education/atd/Practical../unit%202/Coord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Lab</a:t>
            </a:r>
            <a:r>
              <a:rPr lang="pt-BR" dirty="0" smtClean="0"/>
              <a:t> </a:t>
            </a:r>
            <a:r>
              <a:rPr lang="pt-BR" dirty="0" err="1" smtClean="0"/>
              <a:t>Meteo</a:t>
            </a:r>
            <a:r>
              <a:rPr lang="pt-BR" dirty="0" smtClean="0"/>
              <a:t> Sinótica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70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Coordenadas esféricas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Leia </a:t>
            </a:r>
            <a:r>
              <a:rPr lang="pt-BR" dirty="0" smtClean="0"/>
              <a:t>o texto:</a:t>
            </a:r>
          </a:p>
          <a:p>
            <a:r>
              <a:rPr lang="pt-BR" dirty="0" smtClean="0">
                <a:hlinkClick r:id="rId2"/>
              </a:rPr>
              <a:t>http://www.met.wau.nl/education/atd/Practical../unit%202/Coord.html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 a explicação do comando </a:t>
            </a:r>
            <a:r>
              <a:rPr lang="pt-BR" dirty="0" err="1" smtClean="0"/>
              <a:t>cdiff</a:t>
            </a:r>
            <a:r>
              <a:rPr lang="pt-BR" dirty="0" smtClean="0"/>
              <a:t> do </a:t>
            </a:r>
            <a:r>
              <a:rPr lang="pt-BR" dirty="0" err="1" smtClean="0"/>
              <a:t>Grads</a:t>
            </a:r>
            <a:r>
              <a:rPr lang="pt-BR" dirty="0" smtClean="0"/>
              <a:t>:</a:t>
            </a:r>
          </a:p>
          <a:p>
            <a:r>
              <a:rPr lang="pt-BR" dirty="0" smtClean="0">
                <a:hlinkClick r:id="rId3"/>
              </a:rPr>
              <a:t>http://www.met.wau.nl/education/atd/Practical../gadoc/gradfunccdiff.html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19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Procure ou escreva os scripts para:</a:t>
            </a:r>
          </a:p>
          <a:p>
            <a:r>
              <a:rPr lang="pt-BR" dirty="0" smtClean="0"/>
              <a:t>Calcular o gradiente </a:t>
            </a:r>
            <a:r>
              <a:rPr lang="pt-BR" dirty="0" smtClean="0"/>
              <a:t>de um campo escalar (temperatura, pressão)</a:t>
            </a:r>
            <a:endParaRPr lang="pt-BR" dirty="0" smtClean="0"/>
          </a:p>
          <a:p>
            <a:r>
              <a:rPr lang="pt-BR" dirty="0" smtClean="0"/>
              <a:t>Calcular a </a:t>
            </a:r>
            <a:r>
              <a:rPr lang="pt-BR" dirty="0" err="1" smtClean="0"/>
              <a:t>advecção</a:t>
            </a:r>
            <a:r>
              <a:rPr lang="pt-BR" dirty="0" smtClean="0"/>
              <a:t> de </a:t>
            </a:r>
            <a:r>
              <a:rPr lang="pt-BR" dirty="0" smtClean="0"/>
              <a:t>um escalar (temperatura, razão de vapor)</a:t>
            </a:r>
            <a:endParaRPr lang="pt-BR" dirty="0" smtClean="0"/>
          </a:p>
          <a:p>
            <a:r>
              <a:rPr lang="en-US" dirty="0" err="1" smtClean="0"/>
              <a:t>Plotar</a:t>
            </a:r>
            <a:r>
              <a:rPr lang="en-US" dirty="0"/>
              <a:t> </a:t>
            </a:r>
            <a:r>
              <a:rPr lang="pt-BR" dirty="0"/>
              <a:t>janeiro de 2011 para a </a:t>
            </a:r>
            <a:r>
              <a:rPr lang="pt-BR" dirty="0" smtClean="0"/>
              <a:t>o globo inteiro (</a:t>
            </a:r>
            <a:r>
              <a:rPr lang="pt-BR" dirty="0" err="1" smtClean="0"/>
              <a:t>lon</a:t>
            </a:r>
            <a:r>
              <a:rPr lang="pt-BR" dirty="0" smtClean="0"/>
              <a:t> -180 180):</a:t>
            </a:r>
          </a:p>
          <a:p>
            <a:r>
              <a:rPr lang="pt-BR" dirty="0" smtClean="0"/>
              <a:t>4a. </a:t>
            </a:r>
          </a:p>
          <a:p>
            <a:pPr lvl="1"/>
            <a:r>
              <a:rPr lang="pt-BR" dirty="0" smtClean="0"/>
              <a:t>Temperatura (</a:t>
            </a:r>
            <a:r>
              <a:rPr lang="pt-BR" dirty="0" err="1" smtClean="0"/>
              <a:t>shaded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 gradiente de temperatura (vector)</a:t>
            </a:r>
          </a:p>
          <a:p>
            <a:r>
              <a:rPr lang="en-US" dirty="0" smtClean="0"/>
              <a:t>4b. </a:t>
            </a:r>
          </a:p>
          <a:p>
            <a:pPr lvl="1"/>
            <a:r>
              <a:rPr lang="en-US" dirty="0" err="1" smtClean="0"/>
              <a:t>Advecção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temperatura</a:t>
            </a:r>
            <a:r>
              <a:rPr lang="en-US" dirty="0" smtClean="0"/>
              <a:t> (shaded)</a:t>
            </a:r>
          </a:p>
          <a:p>
            <a:pPr lvl="1"/>
            <a:r>
              <a:rPr lang="en-US" dirty="0" err="1" smtClean="0"/>
              <a:t>Temperatura</a:t>
            </a:r>
            <a:r>
              <a:rPr lang="en-US" dirty="0" smtClean="0"/>
              <a:t> (contour)</a:t>
            </a:r>
          </a:p>
          <a:p>
            <a:pPr lvl="1"/>
            <a:r>
              <a:rPr lang="en-US" dirty="0" smtClean="0"/>
              <a:t>Vento (</a:t>
            </a:r>
            <a:r>
              <a:rPr lang="en-US" dirty="0" err="1" smtClean="0"/>
              <a:t>vetor</a:t>
            </a:r>
            <a:r>
              <a:rPr lang="en-US" dirty="0" smtClean="0"/>
              <a:t>)</a:t>
            </a:r>
          </a:p>
          <a:p>
            <a:r>
              <a:rPr lang="pt-BR" dirty="0"/>
              <a:t>Para o </a:t>
            </a:r>
            <a:r>
              <a:rPr lang="pt-BR" dirty="0" err="1"/>
              <a:t>shaded</a:t>
            </a:r>
            <a:r>
              <a:rPr lang="pt-BR" dirty="0"/>
              <a:t>, usar o </a:t>
            </a:r>
            <a:r>
              <a:rPr lang="pt-BR" dirty="0" err="1" smtClean="0"/>
              <a:t>cbar</a:t>
            </a:r>
            <a:endParaRPr lang="en-US" dirty="0" smtClean="0"/>
          </a:p>
          <a:p>
            <a:r>
              <a:rPr lang="en-US" dirty="0" err="1" smtClean="0"/>
              <a:t>Inserir</a:t>
            </a:r>
            <a:r>
              <a:rPr lang="en-US" dirty="0" smtClean="0"/>
              <a:t> </a:t>
            </a:r>
            <a:r>
              <a:rPr lang="en-US" dirty="0" err="1" smtClean="0"/>
              <a:t>título</a:t>
            </a:r>
            <a:r>
              <a:rPr lang="en-US" dirty="0" smtClean="0"/>
              <a:t> com </a:t>
            </a:r>
            <a:r>
              <a:rPr lang="en-US" dirty="0" err="1" smtClean="0"/>
              <a:t>nível</a:t>
            </a:r>
            <a:r>
              <a:rPr lang="en-US" dirty="0" smtClean="0"/>
              <a:t>, tempo, </a:t>
            </a:r>
            <a:r>
              <a:rPr lang="en-US" dirty="0" err="1" smtClean="0"/>
              <a:t>nomes</a:t>
            </a:r>
            <a:r>
              <a:rPr lang="en-US" dirty="0" smtClean="0"/>
              <a:t> das </a:t>
            </a:r>
            <a:r>
              <a:rPr lang="en-US" dirty="0" err="1" smtClean="0"/>
              <a:t>variáveis</a:t>
            </a:r>
            <a:r>
              <a:rPr lang="en-US" dirty="0" smtClean="0"/>
              <a:t> e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unidades</a:t>
            </a:r>
            <a:endParaRPr lang="en-US" dirty="0" smtClean="0"/>
          </a:p>
          <a:p>
            <a:r>
              <a:rPr lang="pt-BR" dirty="0" smtClean="0"/>
              <a:t>Analise os gráficos 4a e 4b.</a:t>
            </a:r>
          </a:p>
        </p:txBody>
      </p:sp>
    </p:spTree>
    <p:extLst>
      <p:ext uri="{BB962C8B-B14F-4D97-AF65-F5344CB8AC3E}">
        <p14:creationId xmlns:p14="http://schemas.microsoft.com/office/powerpoint/2010/main" val="149979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Faça um script para calcular </a:t>
            </a:r>
            <a:r>
              <a:rPr lang="pt-BR" dirty="0" smtClean="0"/>
              <a:t>o vento </a:t>
            </a:r>
            <a:r>
              <a:rPr lang="pt-BR" dirty="0" err="1" smtClean="0"/>
              <a:t>geostrófico</a:t>
            </a:r>
            <a:r>
              <a:rPr lang="pt-BR" dirty="0" smtClean="0"/>
              <a:t> utilizando a definição: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Suponha </a:t>
            </a:r>
            <a:r>
              <a:rPr lang="pt-BR" dirty="0" smtClean="0"/>
              <a:t>densidade = 1 kg.m-3</a:t>
            </a:r>
          </a:p>
          <a:p>
            <a:r>
              <a:rPr lang="pt-BR" dirty="0" smtClean="0"/>
              <a:t>Plote o vento </a:t>
            </a:r>
            <a:r>
              <a:rPr lang="pt-BR" dirty="0" err="1" smtClean="0"/>
              <a:t>geostrófico</a:t>
            </a:r>
            <a:r>
              <a:rPr lang="pt-BR" dirty="0" smtClean="0"/>
              <a:t> (vetor) e </a:t>
            </a:r>
            <a:r>
              <a:rPr lang="pt-BR" dirty="0" smtClean="0"/>
              <a:t>a pressão reduzida ao nível médio do </a:t>
            </a:r>
            <a:r>
              <a:rPr lang="pt-BR" dirty="0" smtClean="0"/>
              <a:t>mar (</a:t>
            </a:r>
            <a:r>
              <a:rPr lang="pt-BR" dirty="0" err="1" smtClean="0"/>
              <a:t>shaded</a:t>
            </a:r>
            <a:r>
              <a:rPr lang="pt-BR" dirty="0" smtClean="0"/>
              <a:t>).</a:t>
            </a:r>
          </a:p>
          <a:p>
            <a:r>
              <a:rPr lang="pt-BR" dirty="0"/>
              <a:t>Para o </a:t>
            </a:r>
            <a:r>
              <a:rPr lang="pt-BR" dirty="0" err="1"/>
              <a:t>shaded</a:t>
            </a:r>
            <a:r>
              <a:rPr lang="pt-BR" dirty="0"/>
              <a:t>, usar o </a:t>
            </a:r>
            <a:r>
              <a:rPr lang="pt-BR" dirty="0" err="1" smtClean="0"/>
              <a:t>cbar</a:t>
            </a:r>
            <a:endParaRPr lang="pt-BR" dirty="0" smtClean="0"/>
          </a:p>
          <a:p>
            <a:r>
              <a:rPr lang="en-US" dirty="0" err="1"/>
              <a:t>Inserir</a:t>
            </a:r>
            <a:r>
              <a:rPr lang="en-US" dirty="0"/>
              <a:t> </a:t>
            </a:r>
            <a:r>
              <a:rPr lang="en-US" dirty="0" err="1"/>
              <a:t>título</a:t>
            </a:r>
            <a:r>
              <a:rPr lang="en-US" dirty="0"/>
              <a:t> com </a:t>
            </a:r>
            <a:r>
              <a:rPr lang="en-US" dirty="0" err="1"/>
              <a:t>nível</a:t>
            </a:r>
            <a:r>
              <a:rPr lang="en-US" dirty="0"/>
              <a:t>, tempo, </a:t>
            </a:r>
            <a:r>
              <a:rPr lang="en-US" dirty="0" err="1"/>
              <a:t>nomes</a:t>
            </a:r>
            <a:r>
              <a:rPr lang="en-US" dirty="0"/>
              <a:t> das </a:t>
            </a:r>
            <a:r>
              <a:rPr lang="en-US" dirty="0" err="1"/>
              <a:t>variáveis</a:t>
            </a:r>
            <a:r>
              <a:rPr lang="en-US" dirty="0"/>
              <a:t> e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unidades</a:t>
            </a:r>
            <a:endParaRPr lang="en-US" dirty="0"/>
          </a:p>
          <a:p>
            <a:r>
              <a:rPr lang="pt-BR" dirty="0" smtClean="0"/>
              <a:t>Analise o gráfico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023" y="1988840"/>
            <a:ext cx="1990725" cy="1409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83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Análises de Altitude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Laboratório de sinótica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177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Copiar arquivo </a:t>
            </a:r>
            <a:r>
              <a:rPr lang="pt-BR" dirty="0" err="1" smtClean="0"/>
              <a:t>plevs</a:t>
            </a:r>
            <a:r>
              <a:rPr lang="pt-BR" dirty="0" smtClean="0"/>
              <a:t> para o seu diretório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 smtClean="0"/>
              <a:t>cd</a:t>
            </a:r>
            <a:r>
              <a:rPr lang="pt-BR" dirty="0" smtClean="0"/>
              <a:t> /home/curso1/</a:t>
            </a:r>
            <a:r>
              <a:rPr lang="pt-BR" dirty="0" err="1" smtClean="0"/>
              <a:t>seunome</a:t>
            </a:r>
            <a:endParaRPr lang="pt-BR" dirty="0" smtClean="0"/>
          </a:p>
          <a:p>
            <a:r>
              <a:rPr lang="pt-BR" i="1" dirty="0" err="1" smtClean="0"/>
              <a:t>cp</a:t>
            </a:r>
            <a:r>
              <a:rPr lang="pt-BR" dirty="0" smtClean="0"/>
              <a:t> (ver na lousa o caminho</a:t>
            </a:r>
            <a:r>
              <a:rPr lang="pt-BR" i="1" dirty="0" smtClean="0"/>
              <a:t>)/plevs.nc 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78133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Grads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grads</a:t>
            </a:r>
            <a:endParaRPr lang="pt-BR" dirty="0" smtClean="0"/>
          </a:p>
          <a:p>
            <a:r>
              <a:rPr lang="pt-BR" dirty="0" err="1" smtClean="0"/>
              <a:t>enter</a:t>
            </a:r>
            <a:endParaRPr lang="pt-BR" dirty="0" smtClean="0"/>
          </a:p>
          <a:p>
            <a:r>
              <a:rPr lang="pt-BR" dirty="0" err="1" smtClean="0"/>
              <a:t>sdfopen</a:t>
            </a:r>
            <a:r>
              <a:rPr lang="pt-BR" dirty="0" smtClean="0"/>
              <a:t> plevs.nc</a:t>
            </a:r>
          </a:p>
          <a:p>
            <a:r>
              <a:rPr lang="pt-BR" dirty="0" smtClean="0"/>
              <a:t>q file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7559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cada nível:</a:t>
            </a:r>
          </a:p>
          <a:p>
            <a:r>
              <a:rPr lang="pt-BR" dirty="0" smtClean="0"/>
              <a:t>Crie um script </a:t>
            </a:r>
            <a:r>
              <a:rPr lang="pt-BR" dirty="0" smtClean="0"/>
              <a:t>e plote o </a:t>
            </a:r>
            <a:r>
              <a:rPr lang="pt-BR" dirty="0" smtClean="0"/>
              <a:t>vento </a:t>
            </a:r>
            <a:r>
              <a:rPr lang="pt-BR" dirty="0" err="1" smtClean="0"/>
              <a:t>geostrófico</a:t>
            </a:r>
            <a:r>
              <a:rPr lang="pt-BR" dirty="0" smtClean="0"/>
              <a:t>, </a:t>
            </a:r>
            <a:r>
              <a:rPr lang="pt-BR" dirty="0" smtClean="0"/>
              <a:t>o </a:t>
            </a:r>
            <a:r>
              <a:rPr lang="pt-BR" dirty="0" smtClean="0"/>
              <a:t>vento real e </a:t>
            </a:r>
            <a:r>
              <a:rPr lang="pt-BR" dirty="0" smtClean="0"/>
              <a:t>as </a:t>
            </a:r>
            <a:r>
              <a:rPr lang="pt-BR" dirty="0" smtClean="0"/>
              <a:t>linhas de altura </a:t>
            </a:r>
            <a:r>
              <a:rPr lang="pt-BR" dirty="0" err="1" smtClean="0"/>
              <a:t>geopotencial</a:t>
            </a:r>
            <a:r>
              <a:rPr lang="pt-BR" dirty="0" smtClean="0"/>
              <a:t> (</a:t>
            </a:r>
            <a:r>
              <a:rPr lang="pt-BR" dirty="0" err="1" smtClean="0"/>
              <a:t>dam</a:t>
            </a:r>
            <a:r>
              <a:rPr lang="pt-BR" dirty="0" smtClean="0"/>
              <a:t>) e analise os gráficos.</a:t>
            </a:r>
            <a:endParaRPr lang="pt-BR" dirty="0" smtClean="0"/>
          </a:p>
          <a:p>
            <a:r>
              <a:rPr lang="pt-BR" dirty="0" smtClean="0"/>
              <a:t>Calcule para cada nível o número de </a:t>
            </a:r>
            <a:r>
              <a:rPr lang="pt-BR" dirty="0" err="1" smtClean="0"/>
              <a:t>Rossby</a:t>
            </a:r>
            <a:r>
              <a:rPr lang="pt-BR" dirty="0" smtClean="0"/>
              <a:t>: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e interprete os resultados</a:t>
            </a:r>
            <a:endParaRPr lang="pt-BR" dirty="0"/>
          </a:p>
        </p:txBody>
      </p:sp>
      <p:pic>
        <p:nvPicPr>
          <p:cNvPr id="4098" name="Picture 2" descr="http://www.met.wau.nl/education/atd/Practical../unit%205/Figur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68065"/>
            <a:ext cx="180443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741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273</Words>
  <Application>Microsoft Office PowerPoint</Application>
  <PresentationFormat>Apresentação na tela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Lab Meteo Sinótica</vt:lpstr>
      <vt:lpstr>Coordenadas esféricas</vt:lpstr>
      <vt:lpstr>Exercício 4</vt:lpstr>
      <vt:lpstr>Exercício 5</vt:lpstr>
      <vt:lpstr>Análises de Altitude</vt:lpstr>
      <vt:lpstr>Copiar arquivo plevs para o seu diretório</vt:lpstr>
      <vt:lpstr>Grads</vt:lpstr>
      <vt:lpstr>Exercício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Meteo Sinótica</dc:title>
  <dc:creator>ritaynoue</dc:creator>
  <cp:lastModifiedBy>ritaynoue</cp:lastModifiedBy>
  <cp:revision>5</cp:revision>
  <dcterms:created xsi:type="dcterms:W3CDTF">2014-09-30T11:44:13Z</dcterms:created>
  <dcterms:modified xsi:type="dcterms:W3CDTF">2014-09-30T13:26:14Z</dcterms:modified>
</cp:coreProperties>
</file>