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Meteorologia Sinótica I                   </a:t>
            </a:r>
            <a:r>
              <a:rPr lang="pt-BR" b="1" dirty="0" smtClean="0"/>
              <a:t>ACA0522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3 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MAT0112 – Vetores e Geometria, </a:t>
            </a:r>
            <a:endParaRPr lang="pt-BR" dirty="0" smtClean="0"/>
          </a:p>
          <a:p>
            <a:r>
              <a:rPr lang="pt-BR" dirty="0" smtClean="0"/>
              <a:t>MAC0115 </a:t>
            </a:r>
            <a:r>
              <a:rPr lang="pt-BR" dirty="0"/>
              <a:t>– Introdução à Computação para Ciências Exatas e </a:t>
            </a:r>
            <a:r>
              <a:rPr lang="pt-BR" dirty="0" smtClean="0"/>
              <a:t>Tecnologia, </a:t>
            </a:r>
            <a:r>
              <a:rPr lang="pt-BR" dirty="0"/>
              <a:t>e </a:t>
            </a:r>
            <a:endParaRPr lang="pt-BR" dirty="0" smtClean="0"/>
          </a:p>
          <a:p>
            <a:r>
              <a:rPr lang="pt-BR" dirty="0" smtClean="0"/>
              <a:t>ACA0223 </a:t>
            </a:r>
            <a:r>
              <a:rPr lang="pt-BR" dirty="0"/>
              <a:t>– Climatologia I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 </a:t>
            </a:r>
            <a:r>
              <a:rPr lang="pt-BR" dirty="0"/>
              <a:t>disciplina envolve a integração de informações meteorológicas e do conhecimento adquirido pelo aluno nas disciplinas anteriores (ACA0115, ACA0221 e ACA0223). Promove-se a interpretação das situações sinóticas por meio de análises manuais e com a utilização de softwares de análise e visualização em computadores conectados à rede do IAG.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Conteúdo: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Cartas </a:t>
            </a:r>
            <a:r>
              <a:rPr lang="pt-BR" dirty="0"/>
              <a:t>meteorológicas e dados sinóticos (</a:t>
            </a:r>
            <a:r>
              <a:rPr lang="pt-BR" dirty="0" err="1"/>
              <a:t>plotagens</a:t>
            </a:r>
            <a:r>
              <a:rPr lang="pt-BR" dirty="0"/>
              <a:t>, interpretação e análise). Tipos de nuvens e sua relação com o quadro sinótico. Utilização de bancos de dados de livre acesso: campos meteorológicos, imagens de satélite, sondagens, plataformas de coletas de dados e estações meteorológicas convencionais e automáticas; informações codificadas: METAR e SYNOP. Elaboração de rotinas (scripts) para tratamento objetivo das informações meteorológicas.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Listas de exercícios</a:t>
            </a:r>
          </a:p>
          <a:p>
            <a:r>
              <a:rPr lang="pt-BR" dirty="0" smtClean="0"/>
              <a:t>Provinhas</a:t>
            </a:r>
          </a:p>
          <a:p>
            <a:r>
              <a:rPr lang="pt-BR" dirty="0" smtClean="0"/>
              <a:t>Atividades práticas</a:t>
            </a:r>
          </a:p>
          <a:p>
            <a:r>
              <a:rPr lang="pt-BR" dirty="0" smtClean="0"/>
              <a:t>Média=(L + P + A)/3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175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Meteorologia Sinótica I                   ACA0522</vt:lpstr>
      <vt:lpstr>Requisitos</vt:lpstr>
      <vt:lpstr>Objetivos:</vt:lpstr>
      <vt:lpstr>Conteúdo:</vt:lpstr>
      <vt:lpstr>Avaliação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6</cp:revision>
  <dcterms:created xsi:type="dcterms:W3CDTF">2013-08-21T18:22:14Z</dcterms:created>
  <dcterms:modified xsi:type="dcterms:W3CDTF">2014-08-06T13:42:56Z</dcterms:modified>
</cp:coreProperties>
</file>