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8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8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89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89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91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42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314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67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77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86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68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97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5DA8-3A8D-4CF2-B28D-715F90EC57E1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BF64-7D9D-4674-820E-DA3DFEDE7F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62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met.gov.br/html/informacoes/glossario/glossario.html" TargetMode="External"/><Relationship Id="rId2" Type="http://schemas.openxmlformats.org/officeDocument/2006/relationships/hyperlink" Target="http://www.cptec.inpe.br/glossario.shtml#a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glossary.ametsoc.org/wiki/Main_Page" TargetMode="External"/><Relationship Id="rId4" Type="http://schemas.openxmlformats.org/officeDocument/2006/relationships/hyperlink" Target="http://www.redemet.aer.mil.br/glossario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Glossário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51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Procurar e comparar as várias definições para: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Termos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Vento </a:t>
            </a:r>
            <a:r>
              <a:rPr lang="pt-BR" dirty="0" err="1" smtClean="0"/>
              <a:t>Geostrófico</a:t>
            </a:r>
            <a:r>
              <a:rPr lang="pt-BR" dirty="0" smtClean="0"/>
              <a:t> - 1</a:t>
            </a:r>
          </a:p>
          <a:p>
            <a:r>
              <a:rPr lang="pt-BR" dirty="0" smtClean="0"/>
              <a:t>Vento </a:t>
            </a:r>
            <a:r>
              <a:rPr lang="pt-BR" dirty="0" err="1" smtClean="0"/>
              <a:t>Ageostrófico</a:t>
            </a:r>
            <a:r>
              <a:rPr lang="pt-BR" dirty="0" smtClean="0"/>
              <a:t> - 1</a:t>
            </a:r>
          </a:p>
          <a:p>
            <a:r>
              <a:rPr lang="pt-BR" dirty="0" smtClean="0"/>
              <a:t>Número de </a:t>
            </a:r>
            <a:r>
              <a:rPr lang="pt-BR" dirty="0" err="1" smtClean="0"/>
              <a:t>Rossby</a:t>
            </a:r>
            <a:r>
              <a:rPr lang="pt-BR" dirty="0" smtClean="0"/>
              <a:t> - 2</a:t>
            </a:r>
          </a:p>
          <a:p>
            <a:r>
              <a:rPr lang="pt-BR" dirty="0" smtClean="0"/>
              <a:t>Vento térmico - 3</a:t>
            </a:r>
          </a:p>
          <a:p>
            <a:r>
              <a:rPr lang="pt-BR" dirty="0" err="1" smtClean="0"/>
              <a:t>Advecção</a:t>
            </a:r>
            <a:r>
              <a:rPr lang="pt-BR" dirty="0" smtClean="0"/>
              <a:t> de temperatura -3</a:t>
            </a:r>
          </a:p>
          <a:p>
            <a:r>
              <a:rPr lang="pt-BR" dirty="0" smtClean="0"/>
              <a:t>Divergência - 4</a:t>
            </a:r>
          </a:p>
          <a:p>
            <a:r>
              <a:rPr lang="pt-BR" dirty="0" err="1" smtClean="0"/>
              <a:t>Vorticidade</a:t>
            </a:r>
            <a:r>
              <a:rPr lang="pt-BR" dirty="0" smtClean="0"/>
              <a:t> -4</a:t>
            </a:r>
          </a:p>
          <a:p>
            <a:r>
              <a:rPr lang="pt-BR" dirty="0" err="1" smtClean="0"/>
              <a:t>Geopotencial</a:t>
            </a:r>
            <a:r>
              <a:rPr lang="pt-BR" dirty="0" smtClean="0"/>
              <a:t> -5</a:t>
            </a:r>
          </a:p>
          <a:p>
            <a:r>
              <a:rPr lang="pt-BR" dirty="0" smtClean="0"/>
              <a:t>Altura </a:t>
            </a:r>
            <a:r>
              <a:rPr lang="pt-BR" dirty="0" err="1" smtClean="0"/>
              <a:t>geopotencial</a:t>
            </a:r>
            <a:r>
              <a:rPr lang="pt-BR" dirty="0" smtClean="0"/>
              <a:t> -5</a:t>
            </a:r>
          </a:p>
          <a:p>
            <a:r>
              <a:rPr lang="pt-BR" dirty="0" smtClean="0"/>
              <a:t>Baixas e Altas -6</a:t>
            </a:r>
          </a:p>
          <a:p>
            <a:r>
              <a:rPr lang="pt-BR" dirty="0" smtClean="0"/>
              <a:t>Sistemas de alta/baixa pressão -6</a:t>
            </a:r>
          </a:p>
          <a:p>
            <a:r>
              <a:rPr lang="pt-BR" dirty="0" smtClean="0"/>
              <a:t>Ciclones e Anticiclones -6</a:t>
            </a:r>
          </a:p>
          <a:p>
            <a:r>
              <a:rPr lang="pt-BR" dirty="0" smtClean="0"/>
              <a:t>Cavados e Cristas - 7</a:t>
            </a:r>
          </a:p>
          <a:p>
            <a:r>
              <a:rPr lang="pt-BR" dirty="0" smtClean="0"/>
              <a:t>Correntes de Jato – 7</a:t>
            </a:r>
          </a:p>
          <a:p>
            <a:r>
              <a:rPr lang="pt-BR" dirty="0" smtClean="0"/>
              <a:t>Frentes - 8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Estes links são obrigatórios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hlinkClick r:id="rId2"/>
              </a:rPr>
              <a:t>http://wmo.multicorpora.net/MultiTransWeb/Web.mvc</a:t>
            </a:r>
          </a:p>
          <a:p>
            <a:r>
              <a:rPr lang="pt-BR" dirty="0" smtClean="0">
                <a:hlinkClick r:id="rId2"/>
              </a:rPr>
              <a:t>http://www.cptec.inpe.br/glossario.shtml#a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http://www.inmet.gov.br/html/informacoes/glossario/glossario.html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http://www.redemet.aer.mil.br/glossario.php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http://glossary.ametsoc.org/wiki/Main_Page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271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Vento </a:t>
            </a:r>
            <a:r>
              <a:rPr lang="pt-BR" dirty="0" err="1" smtClean="0"/>
              <a:t>geostrófico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WMO:</a:t>
            </a:r>
          </a:p>
          <a:p>
            <a:pPr lvl="1"/>
            <a:r>
              <a:rPr lang="pt-BR" dirty="0" smtClean="0"/>
              <a:t>CPTEC:</a:t>
            </a:r>
          </a:p>
          <a:p>
            <a:pPr lvl="1"/>
            <a:r>
              <a:rPr lang="pt-BR" dirty="0" smtClean="0"/>
              <a:t>INMET:</a:t>
            </a:r>
          </a:p>
          <a:p>
            <a:pPr lvl="1"/>
            <a:r>
              <a:rPr lang="pt-BR" dirty="0" smtClean="0"/>
              <a:t>REDEMET:</a:t>
            </a:r>
          </a:p>
          <a:p>
            <a:pPr lvl="1"/>
            <a:r>
              <a:rPr lang="pt-BR" dirty="0" smtClean="0"/>
              <a:t>AMS:</a:t>
            </a:r>
          </a:p>
          <a:p>
            <a:r>
              <a:rPr lang="pt-BR" dirty="0" smtClean="0"/>
              <a:t>Há diferenças?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1592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110</Words>
  <Application>Microsoft Office PowerPoint</Application>
  <PresentationFormat>Apresentação na tela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Glossário</vt:lpstr>
      <vt:lpstr>Procurar e comparar as várias definições para:</vt:lpstr>
      <vt:lpstr>Modelo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Glossário</dc:title>
  <dc:creator>ritaynoue</dc:creator>
  <cp:lastModifiedBy>ritaynoue</cp:lastModifiedBy>
  <cp:revision>3</cp:revision>
  <dcterms:created xsi:type="dcterms:W3CDTF">2015-05-22T14:37:09Z</dcterms:created>
  <dcterms:modified xsi:type="dcterms:W3CDTF">2015-05-22T15:05:32Z</dcterms:modified>
</cp:coreProperties>
</file>