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87" r:id="rId7"/>
    <p:sldId id="288" r:id="rId8"/>
    <p:sldId id="267" r:id="rId9"/>
    <p:sldId id="264" r:id="rId10"/>
    <p:sldId id="265" r:id="rId11"/>
    <p:sldId id="266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1" r:id="rId23"/>
    <p:sldId id="282" r:id="rId24"/>
    <p:sldId id="283" r:id="rId25"/>
    <p:sldId id="284" r:id="rId26"/>
    <p:sldId id="286" r:id="rId27"/>
    <p:sldId id="280" r:id="rId2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B4F8-C1F7-44D9-9347-81AC20FCD9CB}" type="datetimeFigureOut">
              <a:rPr lang="pt-BR" smtClean="0"/>
              <a:t>07/03/2014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C09A-1EC5-422B-8341-5DDEBBE674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6549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B4F8-C1F7-44D9-9347-81AC20FCD9CB}" type="datetimeFigureOut">
              <a:rPr lang="pt-BR" smtClean="0"/>
              <a:t>07/03/2014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C09A-1EC5-422B-8341-5DDEBBE674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3316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B4F8-C1F7-44D9-9347-81AC20FCD9CB}" type="datetimeFigureOut">
              <a:rPr lang="pt-BR" smtClean="0"/>
              <a:t>07/03/2014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C09A-1EC5-422B-8341-5DDEBBE674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0276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B4F8-C1F7-44D9-9347-81AC20FCD9CB}" type="datetimeFigureOut">
              <a:rPr lang="pt-BR" smtClean="0"/>
              <a:t>07/03/2014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C09A-1EC5-422B-8341-5DDEBBE674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944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B4F8-C1F7-44D9-9347-81AC20FCD9CB}" type="datetimeFigureOut">
              <a:rPr lang="pt-BR" smtClean="0"/>
              <a:t>07/03/2014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C09A-1EC5-422B-8341-5DDEBBE674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4489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B4F8-C1F7-44D9-9347-81AC20FCD9CB}" type="datetimeFigureOut">
              <a:rPr lang="pt-BR" smtClean="0"/>
              <a:t>07/03/2014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C09A-1EC5-422B-8341-5DDEBBE674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6117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B4F8-C1F7-44D9-9347-81AC20FCD9CB}" type="datetimeFigureOut">
              <a:rPr lang="pt-BR" smtClean="0"/>
              <a:t>07/03/2014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C09A-1EC5-422B-8341-5DDEBBE674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6582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B4F8-C1F7-44D9-9347-81AC20FCD9CB}" type="datetimeFigureOut">
              <a:rPr lang="pt-BR" smtClean="0"/>
              <a:t>07/03/2014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C09A-1EC5-422B-8341-5DDEBBE674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356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B4F8-C1F7-44D9-9347-81AC20FCD9CB}" type="datetimeFigureOut">
              <a:rPr lang="pt-BR" smtClean="0"/>
              <a:t>07/03/2014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C09A-1EC5-422B-8341-5DDEBBE674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7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B4F8-C1F7-44D9-9347-81AC20FCD9CB}" type="datetimeFigureOut">
              <a:rPr lang="pt-BR" smtClean="0"/>
              <a:t>07/03/2014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C09A-1EC5-422B-8341-5DDEBBE674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6017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B4F8-C1F7-44D9-9347-81AC20FCD9CB}" type="datetimeFigureOut">
              <a:rPr lang="pt-BR" smtClean="0"/>
              <a:t>07/03/2014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C09A-1EC5-422B-8341-5DDEBBE674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325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EB4F8-C1F7-44D9-9347-81AC20FCD9CB}" type="datetimeFigureOut">
              <a:rPr lang="pt-BR" smtClean="0"/>
              <a:t>07/03/2014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CC09A-1EC5-422B-8341-5DDEBBE674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587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01 mar 2014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980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2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0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3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4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6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2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6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5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2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6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2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6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0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9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0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1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4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7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5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7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5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</Words>
  <Application>Microsoft Office PowerPoint</Application>
  <PresentationFormat>Apresentação na tela (4:3)</PresentationFormat>
  <Paragraphs>1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28" baseType="lpstr">
      <vt:lpstr>Tema do Office</vt:lpstr>
      <vt:lpstr>01 mar 2014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ritaynoue</dc:creator>
  <cp:lastModifiedBy>ritaynoue</cp:lastModifiedBy>
  <cp:revision>2</cp:revision>
  <dcterms:created xsi:type="dcterms:W3CDTF">2014-03-07T10:18:45Z</dcterms:created>
  <dcterms:modified xsi:type="dcterms:W3CDTF">2014-03-07T10:37:24Z</dcterms:modified>
</cp:coreProperties>
</file>