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74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97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2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47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65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91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25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9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1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06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76C6-7624-4514-A8B1-A2F05B3E8EE6}" type="datetimeFigureOut">
              <a:rPr lang="pt-BR" smtClean="0"/>
              <a:t>24/02/2014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0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atelite.cptec.inpe.br/acervo/goes.formulario.logic?i=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gimet.com/cgi-bin/gsynop?esc=8&amp;nav=Yes&amp;lat=30S&amp;lon=060W&amp;proy=orto&amp;base=bluem&amp;ano=2014&amp;mes=2&amp;day=21&amp;hora=12&amp;min=0&amp;vr4=R4" TargetMode="External"/><Relationship Id="rId2" Type="http://schemas.openxmlformats.org/officeDocument/2006/relationships/hyperlink" Target="http://clima1.cptec.inpe.br/siac/index_am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Sinótica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173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a ser apresentado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2ª-feira: iniciando da quinta passada até domingo</a:t>
            </a:r>
          </a:p>
          <a:p>
            <a:r>
              <a:rPr lang="pt-BR" dirty="0" smtClean="0"/>
              <a:t>5ª-feira: iniciando de 2ª a 4ª.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086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Notícias do período (CPTEC, Climatempo, SOMAR, etc.)</a:t>
            </a:r>
          </a:p>
          <a:p>
            <a:r>
              <a:rPr lang="pt-BR" dirty="0" smtClean="0"/>
              <a:t>Imagens de Satélite (</a:t>
            </a:r>
            <a:r>
              <a:rPr lang="pt-BR" dirty="0" smtClean="0"/>
              <a:t>CPTEC)</a:t>
            </a:r>
          </a:p>
          <a:p>
            <a:pPr lvl="1"/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satelite.cptec.inpe.br/acervo/goes.formulario.logic?i=br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Análise Sinótica (associando às notícias):</a:t>
            </a:r>
          </a:p>
          <a:p>
            <a:pPr lvl="1"/>
            <a:r>
              <a:rPr lang="pt-BR" dirty="0" smtClean="0"/>
              <a:t>PRNM (</a:t>
            </a:r>
            <a:r>
              <a:rPr lang="pt-BR" dirty="0" err="1" smtClean="0"/>
              <a:t>aulamaster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Jatos (</a:t>
            </a:r>
            <a:r>
              <a:rPr lang="pt-BR" dirty="0" err="1" smtClean="0"/>
              <a:t>aulamaster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Dados de precipitação (INMET/CPTEC/</a:t>
            </a:r>
            <a:r>
              <a:rPr lang="pt-BR" dirty="0" err="1" smtClean="0"/>
              <a:t>Ogimet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Máximas e mínimas (INMET)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5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 de Satélite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dirty="0"/>
              <a:t>#!/bin/</a:t>
            </a:r>
            <a:r>
              <a:rPr lang="pt-BR" dirty="0" err="1"/>
              <a:t>bash</a:t>
            </a:r>
            <a:endParaRPr lang="pt-BR" dirty="0"/>
          </a:p>
          <a:p>
            <a:r>
              <a:rPr lang="pt-BR" dirty="0"/>
              <a:t># </a:t>
            </a:r>
            <a:r>
              <a:rPr lang="pt-BR" dirty="0" err="1"/>
              <a:t>Author</a:t>
            </a:r>
            <a:r>
              <a:rPr lang="pt-BR" dirty="0"/>
              <a:t>: F.C. Vasconcelos JR</a:t>
            </a:r>
          </a:p>
          <a:p>
            <a:r>
              <a:rPr lang="pt-BR" dirty="0"/>
              <a:t># modificado Rita </a:t>
            </a:r>
            <a:r>
              <a:rPr lang="pt-BR" dirty="0" err="1"/>
              <a:t>Ynoue</a:t>
            </a:r>
            <a:r>
              <a:rPr lang="pt-BR" dirty="0"/>
              <a:t> - 26/04/2013</a:t>
            </a:r>
          </a:p>
          <a:p>
            <a:r>
              <a:rPr lang="pt-BR" dirty="0"/>
              <a:t>#######################################</a:t>
            </a:r>
          </a:p>
          <a:p>
            <a:r>
              <a:rPr lang="pt-BR" dirty="0"/>
              <a:t>#Script trouxa para baixar imagens de</a:t>
            </a:r>
          </a:p>
          <a:p>
            <a:r>
              <a:rPr lang="pt-BR" dirty="0"/>
              <a:t>#</a:t>
            </a:r>
            <a:r>
              <a:rPr lang="pt-BR" dirty="0" err="1"/>
              <a:t>satelite</a:t>
            </a:r>
            <a:endParaRPr lang="pt-BR" dirty="0"/>
          </a:p>
          <a:p>
            <a:r>
              <a:rPr lang="pt-BR" dirty="0"/>
              <a:t>#24/04/11</a:t>
            </a:r>
          </a:p>
          <a:p>
            <a:r>
              <a:rPr lang="pt-BR" dirty="0"/>
              <a:t>#######################################</a:t>
            </a:r>
          </a:p>
          <a:p>
            <a:endParaRPr lang="pt-BR" dirty="0"/>
          </a:p>
          <a:p>
            <a:r>
              <a:rPr lang="pt-BR" dirty="0"/>
              <a:t>ANO=</a:t>
            </a:r>
            <a:r>
              <a:rPr lang="pt-BR" dirty="0" smtClean="0"/>
              <a:t>'2014'</a:t>
            </a:r>
            <a:endParaRPr lang="pt-BR" dirty="0"/>
          </a:p>
          <a:p>
            <a:r>
              <a:rPr lang="pt-BR" dirty="0"/>
              <a:t>MES=</a:t>
            </a:r>
            <a:r>
              <a:rPr lang="pt-BR" dirty="0" smtClean="0"/>
              <a:t>'02'</a:t>
            </a:r>
            <a:endParaRPr lang="pt-BR" dirty="0"/>
          </a:p>
          <a:p>
            <a:r>
              <a:rPr lang="pt-BR" dirty="0"/>
              <a:t>for DIA in `</a:t>
            </a:r>
            <a:r>
              <a:rPr lang="pt-BR" dirty="0" err="1"/>
              <a:t>seq</a:t>
            </a:r>
            <a:r>
              <a:rPr lang="pt-BR" dirty="0"/>
              <a:t> </a:t>
            </a:r>
            <a:r>
              <a:rPr lang="pt-BR" dirty="0" smtClean="0"/>
              <a:t>20 23`; </a:t>
            </a:r>
            <a:r>
              <a:rPr lang="pt-BR" dirty="0"/>
              <a:t>do</a:t>
            </a:r>
          </a:p>
          <a:p>
            <a:r>
              <a:rPr lang="pt-BR" dirty="0"/>
              <a:t>for HORA in ` </a:t>
            </a:r>
            <a:r>
              <a:rPr lang="pt-BR" dirty="0" err="1"/>
              <a:t>seq</a:t>
            </a:r>
            <a:r>
              <a:rPr lang="pt-BR" dirty="0"/>
              <a:t> -w 0 23`; do</a:t>
            </a:r>
          </a:p>
          <a:p>
            <a:r>
              <a:rPr lang="en-US" dirty="0"/>
              <a:t>for me in 00; do</a:t>
            </a:r>
          </a:p>
          <a:p>
            <a:r>
              <a:rPr lang="da-DK" dirty="0"/>
              <a:t>wget -c http://pururuca.cptec.inpe.br/repositorio5/goes12/goes12_web/ams_realcada_alta/${ANO}/${MES}/S11219752_${ANO}${MES}${DIA}${HORA}${me}.jpg</a:t>
            </a:r>
          </a:p>
          <a:p>
            <a:r>
              <a:rPr lang="da-DK" dirty="0"/>
              <a:t>wget -c http://pocanga.cptec.inpe.br/repositorio5/goes12/goes12_web/ams_vapor_alta/${ANO}/${MES}/S11219744_${ANO}${MES}${DIA}${HORA}${me}.jpg</a:t>
            </a:r>
          </a:p>
          <a:p>
            <a:r>
              <a:rPr lang="da-DK" dirty="0"/>
              <a:t>wget -c http://pocanga.cptec.inpe.br/repositorio5/goes12/goes12_web/ams_vis_alta/${ANO}/${MES}/S11219740_${ANO}${MES}${DIA}${HORA}${me}.jpg</a:t>
            </a:r>
          </a:p>
          <a:p>
            <a:endParaRPr lang="pt-BR" dirty="0"/>
          </a:p>
          <a:p>
            <a:r>
              <a:rPr lang="pt-BR" dirty="0" err="1"/>
              <a:t>done</a:t>
            </a:r>
            <a:endParaRPr lang="pt-BR" dirty="0"/>
          </a:p>
          <a:p>
            <a:r>
              <a:rPr lang="pt-BR" dirty="0" err="1"/>
              <a:t>done</a:t>
            </a:r>
            <a:endParaRPr lang="pt-BR" dirty="0"/>
          </a:p>
          <a:p>
            <a:r>
              <a:rPr lang="pt-BR" dirty="0" err="1"/>
              <a:t>done</a:t>
            </a:r>
            <a:endParaRPr lang="pt-BR" dirty="0"/>
          </a:p>
          <a:p>
            <a:r>
              <a:rPr lang="en-US" dirty="0"/>
              <a:t>convert -delay 50 S11219752_* ${DIA}_IV.gif</a:t>
            </a:r>
          </a:p>
          <a:p>
            <a:r>
              <a:rPr lang="en-US" dirty="0"/>
              <a:t>convert -delay 50 S11219744_* ${DIA}_VAP.gif</a:t>
            </a:r>
          </a:p>
          <a:p>
            <a:r>
              <a:rPr lang="en-US" dirty="0"/>
              <a:t>convert -delay 50 S11219740_* ${DIA}_VIS.gif</a:t>
            </a:r>
          </a:p>
          <a:p>
            <a:r>
              <a:rPr lang="pt-BR" dirty="0" err="1"/>
              <a:t>echo</a:t>
            </a:r>
            <a:r>
              <a:rPr lang="pt-BR" dirty="0"/>
              <a:t> Todos trabalhos parados em `date` !!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35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Aulamaster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Xming</a:t>
            </a:r>
            <a:endParaRPr lang="pt-BR" dirty="0" smtClean="0"/>
          </a:p>
          <a:p>
            <a:r>
              <a:rPr lang="pt-BR" dirty="0" err="1" smtClean="0"/>
              <a:t>Putty</a:t>
            </a:r>
            <a:r>
              <a:rPr lang="pt-BR" dirty="0" smtClean="0"/>
              <a:t> -&gt; </a:t>
            </a:r>
            <a:r>
              <a:rPr lang="pt-BR" dirty="0" err="1" smtClean="0"/>
              <a:t>saved</a:t>
            </a:r>
            <a:r>
              <a:rPr lang="pt-BR" dirty="0" smtClean="0"/>
              <a:t> </a:t>
            </a:r>
            <a:r>
              <a:rPr lang="pt-BR" dirty="0" err="1" smtClean="0"/>
              <a:t>sessions</a:t>
            </a:r>
            <a:r>
              <a:rPr lang="pt-BR" dirty="0" smtClean="0"/>
              <a:t>: aulamaster.iag.usp.br</a:t>
            </a:r>
          </a:p>
          <a:p>
            <a:pPr lvl="8"/>
            <a:r>
              <a:rPr lang="pt-BR" dirty="0" smtClean="0"/>
              <a:t>SSH -&gt; X11 -&gt; </a:t>
            </a:r>
            <a:r>
              <a:rPr lang="pt-BR" dirty="0" err="1" smtClean="0"/>
              <a:t>Enable</a:t>
            </a:r>
            <a:r>
              <a:rPr lang="pt-BR" dirty="0" smtClean="0"/>
              <a:t> X11 </a:t>
            </a:r>
            <a:r>
              <a:rPr lang="pt-BR" dirty="0" err="1" smtClean="0"/>
              <a:t>forwarding</a:t>
            </a:r>
            <a:endParaRPr lang="pt-BR" dirty="0" smtClean="0"/>
          </a:p>
          <a:p>
            <a:pPr lvl="8"/>
            <a:r>
              <a:rPr lang="pt-BR" dirty="0" err="1" smtClean="0"/>
              <a:t>Save</a:t>
            </a:r>
            <a:endParaRPr lang="pt-BR" dirty="0" smtClean="0"/>
          </a:p>
          <a:p>
            <a:pPr lvl="8"/>
            <a:r>
              <a:rPr lang="pt-BR" dirty="0" err="1" smtClean="0"/>
              <a:t>Load</a:t>
            </a:r>
            <a:r>
              <a:rPr lang="pt-BR" dirty="0" smtClean="0"/>
              <a:t> aulamaster.iag.usp.br</a:t>
            </a:r>
          </a:p>
          <a:p>
            <a:pPr lvl="8"/>
            <a:r>
              <a:rPr lang="pt-BR" dirty="0" smtClean="0"/>
              <a:t>Entrar com seu </a:t>
            </a:r>
            <a:r>
              <a:rPr lang="pt-BR" dirty="0" err="1" smtClean="0"/>
              <a:t>login</a:t>
            </a:r>
            <a:r>
              <a:rPr lang="pt-BR" dirty="0" smtClean="0"/>
              <a:t> e senha</a:t>
            </a:r>
          </a:p>
          <a:p>
            <a:pPr lvl="8"/>
            <a:r>
              <a:rPr lang="pt-BR" dirty="0" smtClean="0"/>
              <a:t>&gt; </a:t>
            </a:r>
            <a:r>
              <a:rPr lang="pt-BR" dirty="0" err="1" smtClean="0"/>
              <a:t>gfsana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7" t="28452" r="37850" b="28142"/>
          <a:stretch/>
        </p:blipFill>
        <p:spPr bwMode="auto">
          <a:xfrm>
            <a:off x="755576" y="3068960"/>
            <a:ext cx="325586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50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INMET/CPTEC/</a:t>
            </a:r>
            <a:r>
              <a:rPr lang="pt-BR" dirty="0" err="1" smtClean="0"/>
              <a:t>Ogimet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Valores extremos</a:t>
            </a:r>
          </a:p>
          <a:p>
            <a:r>
              <a:rPr lang="pt-BR" dirty="0" smtClean="0"/>
              <a:t>http://www.inmet.gov.br/portal/index.php?r=tempo/valoresExtremos</a:t>
            </a:r>
          </a:p>
          <a:p>
            <a:endParaRPr lang="pt-BR" dirty="0" smtClean="0"/>
          </a:p>
          <a:p>
            <a:r>
              <a:rPr lang="pt-BR" dirty="0" smtClean="0"/>
              <a:t>Precipitação Acumulada</a:t>
            </a:r>
            <a:endParaRPr lang="pt-BR" dirty="0"/>
          </a:p>
          <a:p>
            <a:r>
              <a:rPr lang="pt-BR" dirty="0" smtClean="0">
                <a:hlinkClick r:id="rId2"/>
              </a:rPr>
              <a:t>http://clima1.cptec.inpe.br/siac/index_ams.html</a:t>
            </a:r>
            <a:endParaRPr lang="pt-BR" dirty="0" smtClean="0"/>
          </a:p>
          <a:p>
            <a:r>
              <a:rPr lang="pt-BR" smtClean="0">
                <a:hlinkClick r:id="rId3"/>
              </a:rPr>
              <a:t>http://www.ogimet.com/cgi-bin/gsynop?esc=8&amp;nav=Yes&amp;lat=30S&amp;lon=060W&amp;proy=orto&amp;base=bluem&amp;ano=2014&amp;mes=2&amp;day=21&amp;hora=12&amp;min=0&amp;vr4=R4</a:t>
            </a:r>
            <a:endParaRPr lang="pt-BR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45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290</Words>
  <Application>Microsoft Office PowerPoint</Application>
  <PresentationFormat>Apresentação na tela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Análise Sinótica</vt:lpstr>
      <vt:lpstr>Período a ser apresentado</vt:lpstr>
      <vt:lpstr>Estrutura</vt:lpstr>
      <vt:lpstr>Imagens de Satélite</vt:lpstr>
      <vt:lpstr>Aulamaster</vt:lpstr>
      <vt:lpstr>INMET/CPTEC/Ogimet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Sinótica</dc:title>
  <dc:creator>ritaynoue</dc:creator>
  <cp:lastModifiedBy>ritaynoue</cp:lastModifiedBy>
  <cp:revision>5</cp:revision>
  <dcterms:created xsi:type="dcterms:W3CDTF">2014-02-21T18:34:00Z</dcterms:created>
  <dcterms:modified xsi:type="dcterms:W3CDTF">2014-02-24T11:59:35Z</dcterms:modified>
</cp:coreProperties>
</file>