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iag.usp.br/index.php?pi=N" TargetMode="External"/><Relationship Id="rId2" Type="http://schemas.openxmlformats.org/officeDocument/2006/relationships/hyperlink" Target="http://earth.nullschool.net/#current/wind/isobaric/250hPa/overlay=mean_sea_level_pressure/winkel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telite.cptec.inpe.br/home/novoSite/index.jsp" TargetMode="External"/><Relationship Id="rId4" Type="http://schemas.openxmlformats.org/officeDocument/2006/relationships/hyperlink" Target="http://tempo.cptec.inpe.br/bol_tecnico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Meteorologia Sinótica </a:t>
            </a:r>
            <a:r>
              <a:rPr lang="pt-BR" dirty="0" smtClean="0"/>
              <a:t>II                   </a:t>
            </a:r>
            <a:r>
              <a:rPr lang="pt-BR" b="1" dirty="0" smtClean="0"/>
              <a:t>ACA0523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 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ACA0522 – </a:t>
            </a:r>
            <a:r>
              <a:rPr lang="pt-BR" dirty="0"/>
              <a:t>M</a:t>
            </a:r>
            <a:r>
              <a:rPr lang="pt-BR" dirty="0" smtClean="0"/>
              <a:t>eteorologia Sinótica I</a:t>
            </a:r>
          </a:p>
          <a:p>
            <a:r>
              <a:rPr lang="pt-BR" dirty="0" smtClean="0"/>
              <a:t>ACA0537 – Meteorologia Dinâmica I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 </a:t>
            </a:r>
            <a:r>
              <a:rPr lang="pt-BR" dirty="0"/>
              <a:t>disciplina consiste do aprofundamento dos conceitos vistos em Meteorologia Sinótica I, enfatizando a interpretação das situações sinóticas e sua respectiva aplicação em análises do tempo. Esta disciplina tem como objetivo promover a identificação dos sistemas meteorológicos mais atuantes e importantes na América do sul.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Conteúdo: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Climatologia da troposfera da América do Sul. Climatologia dinâmica do Brasil e principais sistemas meteorológicos. Convecção Amazônica, Bloqueios, Alta da Bolívia, Zona de Convergência Intertropical, Zona de Convergência do Atlântico Sul, Ondas de Leste, Papel das Circulações Locais, Complexos Convectivos de </a:t>
            </a:r>
            <a:r>
              <a:rPr lang="pt-BR" dirty="0" err="1"/>
              <a:t>Mesoescala</a:t>
            </a:r>
            <a:r>
              <a:rPr lang="pt-BR" dirty="0"/>
              <a:t>, Linhas de Instabilidade e tempestades localizadas, Análise de estabilidade, Frentes e </a:t>
            </a:r>
            <a:r>
              <a:rPr lang="pt-BR" dirty="0" err="1"/>
              <a:t>Frontogênese</a:t>
            </a:r>
            <a:r>
              <a:rPr lang="pt-BR" dirty="0"/>
              <a:t>, Ciclones e </a:t>
            </a:r>
            <a:r>
              <a:rPr lang="pt-BR" dirty="0" err="1"/>
              <a:t>Ciclogênese</a:t>
            </a:r>
            <a:r>
              <a:rPr lang="pt-BR" dirty="0"/>
              <a:t>, Anticiclones e </a:t>
            </a:r>
            <a:r>
              <a:rPr lang="pt-BR" dirty="0" err="1"/>
              <a:t>Anticiclogênese</a:t>
            </a:r>
            <a:r>
              <a:rPr lang="pt-BR" dirty="0"/>
              <a:t>, Nevoeiro e Geadas.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Bluestein</a:t>
            </a:r>
            <a:r>
              <a:rPr lang="pt-BR" dirty="0"/>
              <a:t>, Howard B.. </a:t>
            </a:r>
            <a:r>
              <a:rPr lang="pt-BR" dirty="0" err="1"/>
              <a:t>Synoptic-dynamic</a:t>
            </a:r>
            <a:r>
              <a:rPr lang="pt-BR" dirty="0"/>
              <a:t> </a:t>
            </a:r>
            <a:r>
              <a:rPr lang="pt-BR" dirty="0" err="1"/>
              <a:t>meteorology</a:t>
            </a:r>
            <a:r>
              <a:rPr lang="pt-BR" dirty="0"/>
              <a:t> in </a:t>
            </a:r>
            <a:r>
              <a:rPr lang="pt-BR" dirty="0" err="1"/>
              <a:t>midlatitudes</a:t>
            </a:r>
            <a:r>
              <a:rPr lang="pt-BR" dirty="0"/>
              <a:t>. New York, Oxford </a:t>
            </a:r>
            <a:r>
              <a:rPr lang="pt-BR" dirty="0" err="1"/>
              <a:t>University</a:t>
            </a:r>
            <a:r>
              <a:rPr lang="pt-BR" dirty="0"/>
              <a:t> Press, 1992-1993. 2 v.</a:t>
            </a:r>
          </a:p>
          <a:p>
            <a:r>
              <a:rPr lang="pt-BR" dirty="0"/>
              <a:t>CAVALCANTI,I., FERREIRA, N.J., SILVA DIAS, M.A.F., SILVA, M.G.A.J. (2009) Tempo e Clima no Brasil. Oficina de Textos, São Paulo, 463pp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Análises sinóticas (A)</a:t>
            </a:r>
          </a:p>
          <a:p>
            <a:r>
              <a:rPr lang="pt-BR" dirty="0" smtClean="0"/>
              <a:t>Listas de exercício (L)</a:t>
            </a:r>
          </a:p>
          <a:p>
            <a:r>
              <a:rPr lang="pt-BR" dirty="0" smtClean="0"/>
              <a:t>Prova (P) ?</a:t>
            </a:r>
          </a:p>
          <a:p>
            <a:r>
              <a:rPr lang="pt-BR" dirty="0" smtClean="0"/>
              <a:t>MF=(A+L+P)/3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82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Sites para acompanhar os sistemas meteorológicos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http://earth.nullschool.net/#</a:t>
            </a:r>
            <a:r>
              <a:rPr lang="pt-BR" dirty="0" smtClean="0">
                <a:hlinkClick r:id="rId2"/>
              </a:rPr>
              <a:t>current/wind/isobaric/250hPa/overlay=mean_sea_level_pressure/winkel3</a:t>
            </a:r>
            <a:endParaRPr lang="pt-BR" dirty="0" smtClean="0"/>
          </a:p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master.iag.usp.br/index.php?pi=N</a:t>
            </a:r>
            <a:endParaRPr lang="pt-BR" dirty="0" smtClean="0"/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tempo.cptec.inpe.br/bol_tecnico.shtml</a:t>
            </a:r>
            <a:endParaRPr lang="pt-BR" dirty="0" smtClean="0"/>
          </a:p>
          <a:p>
            <a:r>
              <a:rPr lang="pt-BR">
                <a:hlinkClick r:id="rId5"/>
              </a:rPr>
              <a:t>http</a:t>
            </a:r>
            <a:r>
              <a:rPr lang="pt-BR">
                <a:hlinkClick r:id="rId5"/>
              </a:rPr>
              <a:t>://</a:t>
            </a:r>
            <a:r>
              <a:rPr lang="pt-BR" smtClean="0">
                <a:hlinkClick r:id="rId5"/>
              </a:rPr>
              <a:t>satelite.cptec.inpe.br/home/novoSite/index.jsp</a:t>
            </a:r>
            <a:endParaRPr lang="pt-BR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150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245</Words>
  <Application>Microsoft Office PowerPoint</Application>
  <PresentationFormat>Apresentação na tela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Meteorologia Sinótica II                   ACA0523</vt:lpstr>
      <vt:lpstr>Requisitos</vt:lpstr>
      <vt:lpstr>Objetivos:</vt:lpstr>
      <vt:lpstr>Conteúdo:</vt:lpstr>
      <vt:lpstr>Bibliografia</vt:lpstr>
      <vt:lpstr>Avaliação</vt:lpstr>
      <vt:lpstr>Sites para acompanhar os sistemas meteorológicos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9</cp:revision>
  <dcterms:created xsi:type="dcterms:W3CDTF">2013-08-21T18:22:14Z</dcterms:created>
  <dcterms:modified xsi:type="dcterms:W3CDTF">2014-08-04T11:23:38Z</dcterms:modified>
</cp:coreProperties>
</file>