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62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13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69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1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39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30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62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1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7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15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F9D0-3F18-4CBA-9C39-7DFA4355E488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3D518-7B6C-4679-809F-D4B0D45C0A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9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Atividade Teoria QG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77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QG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Selecione um cavado em 500hPa no dia de sua análise</a:t>
            </a:r>
          </a:p>
          <a:p>
            <a:r>
              <a:rPr lang="pt-BR" dirty="0" smtClean="0"/>
              <a:t>Qual a contribuição dos termos B e C da Equação da Tendência do </a:t>
            </a:r>
            <a:r>
              <a:rPr lang="pt-BR" dirty="0" err="1" smtClean="0"/>
              <a:t>Geopotencial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Qual a sua previsão para o campo do </a:t>
            </a:r>
            <a:r>
              <a:rPr lang="pt-BR" dirty="0" err="1" smtClean="0"/>
              <a:t>geopotencial</a:t>
            </a:r>
            <a:r>
              <a:rPr lang="pt-BR" dirty="0" smtClean="0"/>
              <a:t> para as próximas horas?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29" y="3356992"/>
            <a:ext cx="8657851" cy="171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194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QG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Qual a contribuição dos termos B e C da Equação </a:t>
            </a:r>
            <a:r>
              <a:rPr lang="pt-BR" dirty="0" err="1" smtClean="0"/>
              <a:t>Omega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Qual a sua previsão para o movimento vertical (nebulosidade/precipitação) para as próximas horas?</a:t>
            </a:r>
          </a:p>
          <a:p>
            <a:r>
              <a:rPr lang="pt-BR" dirty="0" smtClean="0"/>
              <a:t>Compare sua previsão com a análise do próximo horário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7838253" cy="148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9031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Apresentação na tela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Atividade Teoria QG</vt:lpstr>
      <vt:lpstr>Teoria QG</vt:lpstr>
      <vt:lpstr>Teoria QG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Teoria QG</dc:title>
  <dc:creator>ritaynoue</dc:creator>
  <cp:lastModifiedBy>ritaynoue</cp:lastModifiedBy>
  <cp:revision>1</cp:revision>
  <dcterms:created xsi:type="dcterms:W3CDTF">2014-09-29T11:03:54Z</dcterms:created>
  <dcterms:modified xsi:type="dcterms:W3CDTF">2014-09-29T11:12:10Z</dcterms:modified>
</cp:coreProperties>
</file>