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64B5-195A-4351-BD0D-C5D238C84324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1F14A-72DC-45C9-893E-12B0970EBE2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Atividade DOL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Identificação DOL 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Linhas de Corrente (900, 850, 700, 500, 200 </a:t>
            </a:r>
            <a:r>
              <a:rPr lang="pt-BR" dirty="0" err="1" smtClean="0"/>
              <a:t>hPa</a:t>
            </a:r>
            <a:r>
              <a:rPr lang="pt-BR" dirty="0" smtClean="0"/>
              <a:t>);</a:t>
            </a:r>
            <a:endParaRPr lang="pt-BR" dirty="0"/>
          </a:p>
          <a:p>
            <a:r>
              <a:rPr lang="pt-BR" dirty="0" smtClean="0"/>
              <a:t>Vorticidade relativa </a:t>
            </a:r>
            <a:r>
              <a:rPr lang="pt-BR" dirty="0" smtClean="0"/>
              <a:t>(900, 850, 700, 500, 200 </a:t>
            </a:r>
            <a:r>
              <a:rPr lang="pt-BR" dirty="0" err="1" smtClean="0"/>
              <a:t>hPa</a:t>
            </a:r>
            <a:r>
              <a:rPr lang="pt-BR" dirty="0" smtClean="0"/>
              <a:t>)</a:t>
            </a:r>
            <a:r>
              <a:rPr lang="pt-BR" dirty="0" smtClean="0"/>
              <a:t>;</a:t>
            </a:r>
          </a:p>
          <a:p>
            <a:r>
              <a:rPr lang="pt-BR" dirty="0" smtClean="0"/>
              <a:t>Velocidade Vertical (</a:t>
            </a:r>
            <a:r>
              <a:rPr lang="pt-BR" dirty="0" smtClean="0"/>
              <a:t>500 </a:t>
            </a:r>
            <a:r>
              <a:rPr lang="pt-BR" dirty="0" err="1" smtClean="0"/>
              <a:t>hPa</a:t>
            </a:r>
            <a:r>
              <a:rPr lang="pt-BR" dirty="0" smtClean="0"/>
              <a:t>);</a:t>
            </a:r>
            <a:endParaRPr lang="pt-BR" dirty="0"/>
          </a:p>
          <a:p>
            <a:r>
              <a:rPr lang="pt-BR" dirty="0" smtClean="0"/>
              <a:t>Tudo isso para o período do dia 04-04-2011 ao </a:t>
            </a:r>
            <a:r>
              <a:rPr lang="pt-BR" dirty="0" smtClean="0"/>
              <a:t>dia 09-04-2011;</a:t>
            </a:r>
          </a:p>
          <a:p>
            <a:r>
              <a:rPr lang="pt-BR" dirty="0" smtClean="0"/>
              <a:t>Identificar o DOL e suas características dinâmicas.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Apresentação na tela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Atividade DOL</vt:lpstr>
      <vt:lpstr>Identificação DOL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DOL</dc:title>
  <dc:creator>curso1</dc:creator>
  <cp:lastModifiedBy>curso1</cp:lastModifiedBy>
  <cp:revision>1</cp:revision>
  <dcterms:created xsi:type="dcterms:W3CDTF">2014-10-01T18:10:02Z</dcterms:created>
  <dcterms:modified xsi:type="dcterms:W3CDTF">2014-10-01T18:18:16Z</dcterms:modified>
</cp:coreProperties>
</file>