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78" r:id="rId5"/>
    <p:sldId id="275" r:id="rId6"/>
    <p:sldId id="279" r:id="rId7"/>
    <p:sldId id="258" r:id="rId8"/>
    <p:sldId id="259" r:id="rId9"/>
    <p:sldId id="263" r:id="rId10"/>
    <p:sldId id="260" r:id="rId11"/>
    <p:sldId id="261" r:id="rId12"/>
    <p:sldId id="262" r:id="rId13"/>
    <p:sldId id="264" r:id="rId14"/>
    <p:sldId id="267" r:id="rId15"/>
    <p:sldId id="266" r:id="rId16"/>
    <p:sldId id="265" r:id="rId17"/>
    <p:sldId id="268" r:id="rId18"/>
    <p:sldId id="269" r:id="rId19"/>
    <p:sldId id="270" r:id="rId20"/>
    <p:sldId id="271" r:id="rId21"/>
    <p:sldId id="272" r:id="rId22"/>
    <p:sldId id="273" r:id="rId23"/>
    <p:sldId id="257" r:id="rId24"/>
    <p:sldId id="277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8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179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29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46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89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55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44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5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53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62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889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8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D6AAA-3B02-4F18-BEFE-648DA76323FA}" type="datetimeFigureOut">
              <a:rPr lang="pt-BR" smtClean="0"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88435-CC65-4CF7-B12E-211F58E11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86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HNTMI_mfn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2010.atmos.uiuc.edu/%28Gl%29/guides/mtr/svr/home.rxml" TargetMode="External"/><Relationship Id="rId7" Type="http://schemas.openxmlformats.org/officeDocument/2006/relationships/hyperlink" Target="http://www.theweatherprediction.com/habyhints/150/" TargetMode="External"/><Relationship Id="rId2" Type="http://schemas.openxmlformats.org/officeDocument/2006/relationships/hyperlink" Target="http://www.spc.noaa.gov/misc/AbtDerechos/papers/Rotunno_198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demet.aer.mil.br/Artigos/cumulonimbus.pdf" TargetMode="External"/><Relationship Id="rId5" Type="http://schemas.openxmlformats.org/officeDocument/2006/relationships/hyperlink" Target="http://ww2010.atmos.uiuc.edu/%28Gl%29/guides/mtr/svr/modl/line/squall.rxml" TargetMode="External"/><Relationship Id="rId4" Type="http://schemas.openxmlformats.org/officeDocument/2006/relationships/hyperlink" Target="http://ww2010.atmos.uiuc.edu/%28Gl%29/guides/mtr/svr/type/home.rx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02 de setembro de 2014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Trabalho conjunto para preparar o seminário a ser apresentado nesta sexta, dia 05, às 14hs no Auditório 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22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err="1" smtClean="0"/>
              <a:t>Aulamaster</a:t>
            </a:r>
            <a:r>
              <a:rPr lang="pt-BR" dirty="0" smtClean="0"/>
              <a:t>: campos meteorológicos 02/09/2014 (12 e </a:t>
            </a:r>
            <a:r>
              <a:rPr lang="pt-BR" dirty="0" smtClean="0">
                <a:solidFill>
                  <a:srgbClr val="FF0000"/>
                </a:solidFill>
              </a:rPr>
              <a:t>18</a:t>
            </a:r>
            <a:r>
              <a:rPr lang="pt-BR" dirty="0" smtClean="0"/>
              <a:t> UTC) e 03/09/2014 (</a:t>
            </a:r>
            <a:r>
              <a:rPr lang="pt-BR" dirty="0" smtClean="0">
                <a:solidFill>
                  <a:srgbClr val="FF0000"/>
                </a:solidFill>
              </a:rPr>
              <a:t>00</a:t>
            </a:r>
            <a:r>
              <a:rPr lang="pt-BR" dirty="0" smtClean="0"/>
              <a:t> e 06 UTC)</a:t>
            </a:r>
          </a:p>
          <a:p>
            <a:r>
              <a:rPr lang="pt-BR" dirty="0" smtClean="0"/>
              <a:t>Dados:</a:t>
            </a:r>
          </a:p>
          <a:p>
            <a:pPr lvl="1"/>
            <a:r>
              <a:rPr lang="pt-BR" dirty="0" smtClean="0"/>
              <a:t>Estações automáticas INMET SP, PR, RJ (plotar </a:t>
            </a:r>
            <a:r>
              <a:rPr lang="pt-BR" dirty="0" err="1" smtClean="0"/>
              <a:t>T,UR,P,ppt,vel</a:t>
            </a:r>
            <a:r>
              <a:rPr lang="pt-BR" dirty="0" smtClean="0"/>
              <a:t>)</a:t>
            </a:r>
          </a:p>
          <a:p>
            <a:pPr lvl="1"/>
            <a:r>
              <a:rPr lang="pt-BR" dirty="0" err="1" smtClean="0"/>
              <a:t>Metares</a:t>
            </a:r>
            <a:r>
              <a:rPr lang="pt-BR" dirty="0" smtClean="0"/>
              <a:t>: SP e PR </a:t>
            </a:r>
            <a:r>
              <a:rPr lang="pt-BR" dirty="0" smtClean="0"/>
              <a:t>(plotar </a:t>
            </a:r>
            <a:r>
              <a:rPr lang="pt-BR" dirty="0" err="1" smtClean="0"/>
              <a:t>T,Td,P,vel</a:t>
            </a:r>
            <a:r>
              <a:rPr lang="pt-BR" dirty="0" smtClean="0"/>
              <a:t> – verificar TS, CB, GR, </a:t>
            </a:r>
            <a:r>
              <a:rPr lang="pt-BR" dirty="0" err="1" smtClean="0"/>
              <a:t>Gust</a:t>
            </a:r>
            <a:r>
              <a:rPr lang="pt-BR" dirty="0" smtClean="0"/>
              <a:t>)</a:t>
            </a:r>
            <a:endParaRPr lang="pt-BR" dirty="0" smtClean="0"/>
          </a:p>
          <a:p>
            <a:pPr lvl="1"/>
            <a:r>
              <a:rPr lang="pt-BR" dirty="0" err="1" smtClean="0"/>
              <a:t>Radiossondagens</a:t>
            </a:r>
            <a:r>
              <a:rPr lang="pt-BR" dirty="0" smtClean="0"/>
              <a:t> SP/Curitiba/FI /RJ</a:t>
            </a:r>
            <a:r>
              <a:rPr lang="pt-BR" dirty="0" smtClean="0"/>
              <a:t>(perfis, índices instabilidade)</a:t>
            </a:r>
          </a:p>
          <a:p>
            <a:r>
              <a:rPr lang="pt-BR" dirty="0" smtClean="0"/>
              <a:t>Modelos Numéricos: CPTEC/WRF</a:t>
            </a:r>
          </a:p>
          <a:p>
            <a:r>
              <a:rPr lang="pt-BR" dirty="0" smtClean="0"/>
              <a:t>Radar: http://www.starnet.iag.usp.br/defesa_civil/radar_hist.php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5286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34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Animações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São Roque 1</a:t>
            </a:r>
          </a:p>
          <a:p>
            <a:r>
              <a:rPr lang="pt-BR" dirty="0" smtClean="0"/>
              <a:t>São Roque 2</a:t>
            </a:r>
          </a:p>
          <a:p>
            <a:r>
              <a:rPr lang="pt-BR" dirty="0" smtClean="0"/>
              <a:t>PPT do WRF-CHEM</a:t>
            </a:r>
          </a:p>
          <a:p>
            <a:r>
              <a:rPr lang="pt-BR" dirty="0" smtClean="0"/>
              <a:t>T e V do WRF-CHEM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731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Josélia </a:t>
            </a:r>
            <a:r>
              <a:rPr lang="pt-BR" dirty="0" err="1" smtClean="0"/>
              <a:t>Pegorim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Linha de instabilidade traz ar polar? </a:t>
            </a:r>
          </a:p>
          <a:p>
            <a:r>
              <a:rPr lang="pt-BR" dirty="0" smtClean="0">
                <a:hlinkClick r:id="rId2"/>
              </a:rPr>
              <a:t>https://www.youtube.com/watch?v=GHNTMI_mfn8</a:t>
            </a:r>
            <a:endParaRPr lang="pt-BR" dirty="0" smtClean="0"/>
          </a:p>
          <a:p>
            <a:r>
              <a:rPr lang="pt-BR" dirty="0" smtClean="0"/>
              <a:t>A meteorologista Josélia </a:t>
            </a:r>
            <a:r>
              <a:rPr lang="pt-BR" dirty="0" err="1" smtClean="0"/>
              <a:t>Pegorim</a:t>
            </a:r>
            <a:r>
              <a:rPr lang="pt-BR" dirty="0" smtClean="0"/>
              <a:t> explica a diferença entre uma linha de instabilidade e uma frente fria. Os dois sistemas podem provocar chuva forte. Mas linha de instabilidade tem ar polar?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2320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Algumas 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rgbClr val="FF0000"/>
                </a:solidFill>
                <a:hlinkClick r:id="rId2"/>
              </a:rPr>
              <a:t>“O </a:t>
            </a:r>
            <a:r>
              <a:rPr lang="pt-BR" dirty="0" err="1" smtClean="0">
                <a:solidFill>
                  <a:srgbClr val="FF0000"/>
                </a:solidFill>
                <a:hlinkClick r:id="rId2"/>
              </a:rPr>
              <a:t>paper</a:t>
            </a:r>
            <a:r>
              <a:rPr lang="pt-BR" dirty="0" smtClean="0">
                <a:solidFill>
                  <a:srgbClr val="FF0000"/>
                </a:solidFill>
                <a:hlinkClick r:id="rId2"/>
              </a:rPr>
              <a:t>”:  </a:t>
            </a:r>
            <a:r>
              <a:rPr lang="pt-BR" dirty="0" smtClean="0">
                <a:hlinkClick r:id="rId2"/>
              </a:rPr>
              <a:t>http://www.spc.noaa.gov/misc/AbtDerechos/papers/Rotunno_1988.pdf</a:t>
            </a:r>
            <a:endParaRPr lang="pt-BR" dirty="0" smtClean="0"/>
          </a:p>
          <a:p>
            <a:r>
              <a:rPr lang="pt-BR" dirty="0" smtClean="0">
                <a:hlinkClick r:id="rId3"/>
              </a:rPr>
              <a:t>http://ww2010.atmos.uiuc.edu/%28Gl%29/guides/mtr/svr/home.rxml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http://ww2010.atmos.uiuc.edu/%28Gl%29/guides/mtr/svr/type/home.rxml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http://ww2010.atmos.uiuc.edu/%28Gl%29/guides/mtr/svr/modl/line/squall.rxml</a:t>
            </a:r>
            <a:endParaRPr lang="pt-BR" dirty="0" smtClean="0"/>
          </a:p>
          <a:p>
            <a:r>
              <a:rPr lang="pt-BR" dirty="0" smtClean="0">
                <a:hlinkClick r:id="rId6"/>
              </a:rPr>
              <a:t>http://www.redemet.aer.mil.br/Artigos/cumulonimbus.pdf</a:t>
            </a:r>
            <a:endParaRPr lang="pt-BR" dirty="0" smtClean="0"/>
          </a:p>
          <a:p>
            <a:r>
              <a:rPr lang="pt-BR" dirty="0" smtClean="0">
                <a:hlinkClick r:id="rId7"/>
              </a:rPr>
              <a:t>http://www.theweatherprediction.com/habyhints/150/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065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Estudo de caso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Definição de Linha de Instabilidade</a:t>
            </a:r>
          </a:p>
          <a:p>
            <a:r>
              <a:rPr lang="pt-BR" dirty="0" smtClean="0"/>
              <a:t>Condições favoráveis à sua ocorrência</a:t>
            </a:r>
          </a:p>
          <a:p>
            <a:r>
              <a:rPr lang="pt-BR" dirty="0" smtClean="0"/>
              <a:t>Condição sinótica (</a:t>
            </a:r>
            <a:r>
              <a:rPr lang="pt-BR" dirty="0" err="1" smtClean="0"/>
              <a:t>aulamaster</a:t>
            </a:r>
            <a:r>
              <a:rPr lang="pt-BR" dirty="0" smtClean="0"/>
              <a:t>)</a:t>
            </a:r>
          </a:p>
          <a:p>
            <a:r>
              <a:rPr lang="pt-BR" dirty="0" smtClean="0"/>
              <a:t>Dados meteorológicos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108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205</Words>
  <Application>Microsoft Office PowerPoint</Application>
  <PresentationFormat>Apresentação na tela (4:3)</PresentationFormat>
  <Paragraphs>31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02 de setembro de 2014</vt:lpstr>
      <vt:lpstr>Análise</vt:lpstr>
      <vt:lpstr>Animações</vt:lpstr>
      <vt:lpstr>Josélia Pegorim</vt:lpstr>
      <vt:lpstr>Algumas referências</vt:lpstr>
      <vt:lpstr>Estudo de caso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 de setembro de 2014</dc:title>
  <dc:creator>ritaynoue</dc:creator>
  <cp:lastModifiedBy>ritaynoue</cp:lastModifiedBy>
  <cp:revision>14</cp:revision>
  <dcterms:created xsi:type="dcterms:W3CDTF">2014-09-03T11:28:56Z</dcterms:created>
  <dcterms:modified xsi:type="dcterms:W3CDTF">2014-09-03T16:25:07Z</dcterms:modified>
</cp:coreProperties>
</file>