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4" r:id="rId4"/>
    <p:sldId id="266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82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D73A4-D14C-4AD4-9237-CD4BA8EAFCA6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sinótica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 smtClean="0"/>
              <a:t>No http://meteosinotica.blogspot.com.br/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criar uma nova postagem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colar os mapas sinóticos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Escrever uma breve análise sinótica</a:t>
            </a:r>
          </a:p>
          <a:p>
            <a:pPr marL="0" indent="0">
              <a:buNone/>
            </a:pPr>
            <a:r>
              <a:rPr lang="pt-BR" sz="2000" dirty="0" smtClean="0"/>
              <a:t>A partir de setembro: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 Inserir imagens de satélite e mapas de precipitação e outros campos meteorológicos (</a:t>
            </a:r>
            <a:r>
              <a:rPr lang="pt-BR" sz="2000" dirty="0" err="1" smtClean="0"/>
              <a:t>aulamaster</a:t>
            </a:r>
            <a:r>
              <a:rPr lang="pt-BR" sz="2000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Inserir notícias sobre o tempo</a:t>
            </a:r>
            <a:endParaRPr lang="pt-BR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Inserir tabelas </a:t>
            </a:r>
            <a:r>
              <a:rPr lang="pt-BR" sz="2000" dirty="0"/>
              <a:t>de extremos </a:t>
            </a:r>
            <a:r>
              <a:rPr lang="pt-BR" sz="2000" dirty="0" smtClean="0"/>
              <a:t>INMET http</a:t>
            </a:r>
            <a:r>
              <a:rPr lang="pt-BR" sz="2000" dirty="0"/>
              <a:t>://www.inmet.gov.br/portal/index.php?r=tempo/valoresExtremos</a:t>
            </a:r>
            <a:endParaRPr lang="pt-BR" sz="20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1309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6632"/>
            <a:ext cx="5959864" cy="65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13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 – Atlas de Nuvens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899592" y="1340768"/>
            <a:ext cx="69847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err="1"/>
              <a:t>Cirrus</a:t>
            </a:r>
            <a:r>
              <a:rPr lang="pt-BR" dirty="0"/>
              <a:t>	</a:t>
            </a:r>
            <a:r>
              <a:rPr lang="pt-BR" dirty="0" smtClean="0"/>
              <a:t>	</a:t>
            </a:r>
            <a:r>
              <a:rPr lang="pt-BR" dirty="0" err="1" smtClean="0"/>
              <a:t>Ci</a:t>
            </a:r>
            <a:r>
              <a:rPr lang="pt-BR" dirty="0"/>
              <a:t>	</a:t>
            </a:r>
            <a:r>
              <a:rPr lang="pt-BR" dirty="0" smtClean="0"/>
              <a:t>1 – </a:t>
            </a:r>
            <a:r>
              <a:rPr lang="pt-BR" dirty="0" err="1" smtClean="0"/>
              <a:t>Lais</a:t>
            </a:r>
            <a:r>
              <a:rPr lang="pt-BR" dirty="0" smtClean="0"/>
              <a:t> e Camila</a:t>
            </a:r>
            <a:endParaRPr lang="pt-BR" dirty="0"/>
          </a:p>
          <a:p>
            <a:pPr algn="ctr"/>
            <a:r>
              <a:rPr lang="pt-BR" dirty="0" err="1"/>
              <a:t>Cirrostratus</a:t>
            </a:r>
            <a:r>
              <a:rPr lang="pt-BR" dirty="0"/>
              <a:t>	</a:t>
            </a:r>
            <a:r>
              <a:rPr lang="pt-BR" dirty="0" err="1"/>
              <a:t>Cs</a:t>
            </a:r>
            <a:r>
              <a:rPr lang="pt-BR" dirty="0"/>
              <a:t>	</a:t>
            </a:r>
            <a:r>
              <a:rPr lang="pt-BR" dirty="0" smtClean="0"/>
              <a:t>2 –Arthur e Jonas</a:t>
            </a:r>
            <a:endParaRPr lang="pt-BR" dirty="0"/>
          </a:p>
          <a:p>
            <a:pPr algn="ctr"/>
            <a:r>
              <a:rPr lang="pt-BR" dirty="0" err="1"/>
              <a:t>Cirrocumulus</a:t>
            </a:r>
            <a:r>
              <a:rPr lang="pt-BR" dirty="0"/>
              <a:t>	</a:t>
            </a:r>
            <a:r>
              <a:rPr lang="pt-BR" dirty="0" err="1"/>
              <a:t>Cc</a:t>
            </a:r>
            <a:r>
              <a:rPr lang="pt-BR" dirty="0"/>
              <a:t>	</a:t>
            </a:r>
            <a:r>
              <a:rPr lang="pt-BR" dirty="0" smtClean="0"/>
              <a:t>3 – Fabio e Carine</a:t>
            </a:r>
            <a:endParaRPr lang="pt-BR" dirty="0"/>
          </a:p>
          <a:p>
            <a:pPr algn="ctr"/>
            <a:r>
              <a:rPr lang="pt-BR" dirty="0" err="1"/>
              <a:t>Altostratus</a:t>
            </a:r>
            <a:r>
              <a:rPr lang="pt-BR" dirty="0"/>
              <a:t>	As	</a:t>
            </a:r>
            <a:r>
              <a:rPr lang="pt-BR" dirty="0" smtClean="0"/>
              <a:t>4 – Ana F. e Lucas</a:t>
            </a:r>
            <a:endParaRPr lang="pt-BR" dirty="0"/>
          </a:p>
          <a:p>
            <a:pPr algn="ctr"/>
            <a:r>
              <a:rPr lang="pt-BR" dirty="0" err="1"/>
              <a:t>Altocumulus</a:t>
            </a:r>
            <a:r>
              <a:rPr lang="pt-BR" dirty="0"/>
              <a:t>	Ac	</a:t>
            </a:r>
            <a:r>
              <a:rPr lang="pt-BR" dirty="0" smtClean="0"/>
              <a:t>5 – Paulo e Veronica</a:t>
            </a:r>
            <a:endParaRPr lang="pt-BR" dirty="0"/>
          </a:p>
          <a:p>
            <a:pPr algn="ctr"/>
            <a:r>
              <a:rPr lang="pt-BR" dirty="0" err="1"/>
              <a:t>Cumulus</a:t>
            </a:r>
            <a:r>
              <a:rPr lang="pt-BR" dirty="0"/>
              <a:t>	</a:t>
            </a:r>
            <a:r>
              <a:rPr lang="pt-BR" dirty="0" smtClean="0"/>
              <a:t>	Cu</a:t>
            </a:r>
            <a:r>
              <a:rPr lang="pt-BR" dirty="0"/>
              <a:t>	</a:t>
            </a:r>
            <a:r>
              <a:rPr lang="pt-BR" dirty="0" smtClean="0"/>
              <a:t>6 – Bianca e Danielle</a:t>
            </a:r>
            <a:endParaRPr lang="pt-BR" dirty="0"/>
          </a:p>
          <a:p>
            <a:pPr algn="ctr"/>
            <a:r>
              <a:rPr lang="pt-BR" dirty="0" err="1"/>
              <a:t>Stratus</a:t>
            </a:r>
            <a:r>
              <a:rPr lang="pt-BR" dirty="0"/>
              <a:t>	</a:t>
            </a:r>
            <a:r>
              <a:rPr lang="pt-BR" dirty="0" smtClean="0"/>
              <a:t>	</a:t>
            </a:r>
            <a:r>
              <a:rPr lang="pt-BR" dirty="0" err="1" smtClean="0"/>
              <a:t>St</a:t>
            </a:r>
            <a:r>
              <a:rPr lang="pt-BR" dirty="0"/>
              <a:t>	</a:t>
            </a:r>
            <a:r>
              <a:rPr lang="pt-BR" dirty="0" smtClean="0"/>
              <a:t>7 – Erick e Jose</a:t>
            </a:r>
            <a:endParaRPr lang="pt-BR" dirty="0"/>
          </a:p>
          <a:p>
            <a:pPr algn="ctr"/>
            <a:r>
              <a:rPr lang="pt-BR" dirty="0" err="1"/>
              <a:t>Stratocumulus</a:t>
            </a:r>
            <a:r>
              <a:rPr lang="pt-BR" dirty="0"/>
              <a:t>	</a:t>
            </a:r>
            <a:r>
              <a:rPr lang="pt-BR" dirty="0" err="1"/>
              <a:t>Sc</a:t>
            </a:r>
            <a:r>
              <a:rPr lang="pt-BR" dirty="0"/>
              <a:t>	</a:t>
            </a:r>
            <a:r>
              <a:rPr lang="pt-BR" dirty="0" smtClean="0"/>
              <a:t>8 – Isabela e Caio</a:t>
            </a:r>
            <a:endParaRPr lang="pt-BR" dirty="0"/>
          </a:p>
          <a:p>
            <a:pPr algn="ctr"/>
            <a:r>
              <a:rPr lang="pt-BR" dirty="0" err="1"/>
              <a:t>Cumulonimbus</a:t>
            </a:r>
            <a:r>
              <a:rPr lang="pt-BR" dirty="0"/>
              <a:t>	</a:t>
            </a:r>
            <a:r>
              <a:rPr lang="pt-BR" dirty="0" err="1"/>
              <a:t>Cb</a:t>
            </a:r>
            <a:r>
              <a:rPr lang="pt-BR" dirty="0"/>
              <a:t>	</a:t>
            </a:r>
            <a:r>
              <a:rPr lang="pt-BR" dirty="0" smtClean="0"/>
              <a:t>9 – Ana C. e </a:t>
            </a:r>
            <a:r>
              <a:rPr lang="pt-BR" dirty="0" err="1" smtClean="0"/>
              <a:t>Vaneide</a:t>
            </a:r>
            <a:endParaRPr lang="pt-BR" dirty="0"/>
          </a:p>
          <a:p>
            <a:r>
              <a:rPr lang="pt-BR" dirty="0"/>
              <a:t>		</a:t>
            </a:r>
          </a:p>
          <a:p>
            <a:r>
              <a:rPr lang="pt-BR" dirty="0"/>
              <a:t>1 - Foto da nuvem (local, data e hora) "definição"- AGOSTO		</a:t>
            </a:r>
          </a:p>
          <a:p>
            <a:r>
              <a:rPr lang="pt-BR" dirty="0"/>
              <a:t>2 - Situação sinótica (mapas </a:t>
            </a:r>
            <a:r>
              <a:rPr lang="pt-BR" dirty="0" err="1"/>
              <a:t>sinóticos,metar,synop</a:t>
            </a:r>
            <a:r>
              <a:rPr lang="pt-BR" dirty="0"/>
              <a:t>) - </a:t>
            </a:r>
            <a:r>
              <a:rPr lang="pt-BR" dirty="0" smtClean="0"/>
              <a:t>OUTUBRO</a:t>
            </a:r>
            <a:r>
              <a:rPr lang="pt-BR" dirty="0"/>
              <a:t>	</a:t>
            </a:r>
            <a:endParaRPr lang="pt-BR" dirty="0" smtClean="0"/>
          </a:p>
          <a:p>
            <a:r>
              <a:rPr lang="pt-BR" dirty="0" smtClean="0"/>
              <a:t>3 </a:t>
            </a:r>
            <a:r>
              <a:rPr lang="pt-BR" dirty="0"/>
              <a:t>- Imagens de satélite (IV, Vis, Vapor, mistas) - SETEMBRO		</a:t>
            </a:r>
          </a:p>
          <a:p>
            <a:r>
              <a:rPr lang="pt-BR" dirty="0"/>
              <a:t>4 - </a:t>
            </a:r>
            <a:r>
              <a:rPr lang="pt-BR" dirty="0" err="1"/>
              <a:t>Radiossondagem</a:t>
            </a:r>
            <a:r>
              <a:rPr lang="pt-BR" dirty="0"/>
              <a:t> - SETEMBRO		</a:t>
            </a:r>
          </a:p>
          <a:p>
            <a:r>
              <a:rPr lang="pt-BR" dirty="0"/>
              <a:t>		</a:t>
            </a:r>
          </a:p>
          <a:p>
            <a:r>
              <a:rPr lang="pt-BR" dirty="0"/>
              <a:t>Apresentação/Publicação no http://meteosinotica.blogspot.com.br/	</a:t>
            </a:r>
          </a:p>
          <a:p>
            <a:r>
              <a:rPr lang="pt-BR" dirty="0" smtClean="0"/>
              <a:t>9 a </a:t>
            </a:r>
            <a:r>
              <a:rPr lang="pt-BR" smtClean="0"/>
              <a:t>16 de NOVEMBRO</a:t>
            </a:r>
            <a:r>
              <a:rPr lang="pt-BR" dirty="0"/>
              <a:t>		</a:t>
            </a:r>
            <a:endParaRPr lang="pt-BR" dirty="0" smtClean="0"/>
          </a:p>
          <a:p>
            <a:r>
              <a:rPr lang="pt-BR" dirty="0" smtClean="0"/>
              <a:t>- Organizar duplas e definir sua nuvem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4109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5" t="17413" r="49041" b="10502"/>
          <a:stretch/>
        </p:blipFill>
        <p:spPr bwMode="auto">
          <a:xfrm>
            <a:off x="323527" y="0"/>
            <a:ext cx="8169119" cy="690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7065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60</Words>
  <Application>Microsoft Office PowerPoint</Application>
  <PresentationFormat>Apresentação na tela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Análise sinótica</vt:lpstr>
      <vt:lpstr>Apresentação do PowerPoint</vt:lpstr>
      <vt:lpstr>Trabalho – Atlas de Nuvens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Meteorologia Sinótica I                   ACA0522</dc:title>
  <dc:creator>ritaynoue</dc:creator>
  <cp:lastModifiedBy>ritaynoue</cp:lastModifiedBy>
  <cp:revision>22</cp:revision>
  <dcterms:created xsi:type="dcterms:W3CDTF">2013-08-21T18:22:14Z</dcterms:created>
  <dcterms:modified xsi:type="dcterms:W3CDTF">2015-09-17T11:49:22Z</dcterms:modified>
</cp:coreProperties>
</file>