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57" r:id="rId9"/>
    <p:sldId id="258" r:id="rId10"/>
    <p:sldId id="259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478D-A90D-41FC-B62F-050B37EFBF24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81F1-C2B6-44D0-895B-FF16BB3A14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478D-A90D-41FC-B62F-050B37EFBF24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81F1-C2B6-44D0-895B-FF16BB3A14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478D-A90D-41FC-B62F-050B37EFBF24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81F1-C2B6-44D0-895B-FF16BB3A14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478D-A90D-41FC-B62F-050B37EFBF24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81F1-C2B6-44D0-895B-FF16BB3A14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478D-A90D-41FC-B62F-050B37EFBF24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81F1-C2B6-44D0-895B-FF16BB3A14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478D-A90D-41FC-B62F-050B37EFBF24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81F1-C2B6-44D0-895B-FF16BB3A14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478D-A90D-41FC-B62F-050B37EFBF24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81F1-C2B6-44D0-895B-FF16BB3A14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478D-A90D-41FC-B62F-050B37EFBF24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81F1-C2B6-44D0-895B-FF16BB3A14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478D-A90D-41FC-B62F-050B37EFBF24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81F1-C2B6-44D0-895B-FF16BB3A14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478D-A90D-41FC-B62F-050B37EFBF24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81F1-C2B6-44D0-895B-FF16BB3A14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478D-A90D-41FC-B62F-050B37EFBF24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81F1-C2B6-44D0-895B-FF16BB3A14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1478D-A90D-41FC-B62F-050B37EFBF24}" type="datetimeFigureOut">
              <a:rPr lang="pt-BR" smtClean="0"/>
              <a:t>17/05/2013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881F1-C2B6-44D0-895B-FF16BB3A146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ec.wisc.edu/data/comp/wv/?C=M;O=D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tempo.cptec.inpe.br/bol_tecnico.s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Análise sinótica</a:t>
            </a:r>
            <a:br>
              <a:rPr lang="pt-BR" dirty="0" smtClean="0"/>
            </a:br>
            <a:r>
              <a:rPr lang="pt-BR" dirty="0" smtClean="0"/>
              <a:t>15 e 16 de maio de 2013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Imagens de satélite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http://www.ssec.wisc.edu/data/comp/wv/?C=M;O=D</a:t>
            </a:r>
            <a:endParaRPr lang="pt-BR" dirty="0" smtClean="0"/>
          </a:p>
          <a:p>
            <a:r>
              <a:rPr lang="pt-BR" dirty="0" smtClean="0"/>
              <a:t>Para baixar e animar imagens do INPE:</a:t>
            </a:r>
          </a:p>
          <a:p>
            <a:r>
              <a:rPr lang="pt-BR" dirty="0" smtClean="0"/>
              <a:t>http://www.dca.iag.usp.br/www/material/ritaynoue/aca-0422/2013/2013_baixa_sat.</a:t>
            </a:r>
            <a:r>
              <a:rPr lang="pt-BR" dirty="0" err="1" smtClean="0"/>
              <a:t>sh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250hPa – Jatos e regiões de </a:t>
            </a:r>
            <a:r>
              <a:rPr lang="pt-BR" dirty="0" err="1" smtClean="0"/>
              <a:t>difluência</a:t>
            </a:r>
            <a:endParaRPr lang="pt-BR" dirty="0" smtClean="0"/>
          </a:p>
          <a:p>
            <a:r>
              <a:rPr lang="pt-BR" dirty="0" smtClean="0"/>
              <a:t>500hPa – Cavados e cristas</a:t>
            </a:r>
          </a:p>
          <a:p>
            <a:r>
              <a:rPr lang="pt-BR" dirty="0" smtClean="0"/>
              <a:t>850hPa – confluência/convergência de umidade/JBN</a:t>
            </a:r>
          </a:p>
          <a:p>
            <a:r>
              <a:rPr lang="pt-BR" dirty="0" smtClean="0"/>
              <a:t>PRNM – Altas Subtropicais (ASAS/ASPS)</a:t>
            </a:r>
          </a:p>
          <a:p>
            <a:pPr lvl="3"/>
            <a:r>
              <a:rPr lang="pt-BR" dirty="0" smtClean="0"/>
              <a:t>Altas transientes</a:t>
            </a:r>
          </a:p>
          <a:p>
            <a:pPr lvl="3"/>
            <a:r>
              <a:rPr lang="pt-BR" dirty="0" smtClean="0"/>
              <a:t>Baixas/cavados</a:t>
            </a:r>
          </a:p>
          <a:p>
            <a:pPr lvl="3"/>
            <a:r>
              <a:rPr lang="pt-BR" dirty="0" smtClean="0"/>
              <a:t>Frentes</a:t>
            </a:r>
          </a:p>
          <a:p>
            <a:pPr lvl="3"/>
            <a:r>
              <a:rPr lang="pt-BR" dirty="0" smtClean="0"/>
              <a:t>ZCIT</a:t>
            </a:r>
          </a:p>
          <a:p>
            <a:pPr lvl="3"/>
            <a:r>
              <a:rPr lang="pt-BR" dirty="0" smtClean="0"/>
              <a:t>(Verão: ZCAS)</a:t>
            </a:r>
          </a:p>
          <a:p>
            <a:r>
              <a:rPr lang="pt-BR" dirty="0" smtClean="0">
                <a:hlinkClick r:id="rId2"/>
              </a:rPr>
              <a:t>http://tempo.cptec.inpe.br/bol_tecnico.shtml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Destaques – 15/maio/2013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000" b="1" dirty="0"/>
              <a:t>Vento forte aumenta o frio no Sul</a:t>
            </a:r>
            <a:endParaRPr lang="pt-BR" sz="2000" dirty="0"/>
          </a:p>
          <a:p>
            <a:r>
              <a:rPr lang="pt-BR" sz="2000" b="1" dirty="0"/>
              <a:t>Forte massa polar avança sobre o Sul. Rajadas passaram dos 100 km/h na serra de SC.</a:t>
            </a:r>
            <a:endParaRPr lang="pt-BR" sz="2000" dirty="0"/>
          </a:p>
          <a:p>
            <a:r>
              <a:rPr lang="pt-BR" sz="2000" dirty="0"/>
              <a:t>Ventania, chuva e frio. Assim estava o tempo em Pelotas, no sul do Rio Grande do Sul. O aeroporto local registrava 16ºC, às 13h. Mas a com vento de 32 km/h, a sensação térmica era de 8ºC. As rajadas chegavam aos 59 km/h.  Em Uruguaiana, no sudoeste gaúcho, a situação era parecida. Pela medição do aeroporto local, a temperatura às 13h era de 14ºC, mas a sensação térmica era de 6ºC, por causa do vento forte. </a:t>
            </a:r>
          </a:p>
          <a:p>
            <a:r>
              <a:rPr lang="pt-BR" sz="2000" dirty="0"/>
              <a:t>As rajadas intensas de vento são do produzidas pela chegada de uma onda de frio </a:t>
            </a:r>
            <a:r>
              <a:rPr lang="pt-BR" sz="2000" dirty="0" err="1"/>
              <a:t>muto</a:t>
            </a:r>
            <a:r>
              <a:rPr lang="pt-BR" sz="2000" dirty="0"/>
              <a:t> forte que gelou a maior parte da Argentina e o Uruguai neste quarta-feira. Por volta das 13h, as rajadas de vento em </a:t>
            </a:r>
            <a:r>
              <a:rPr lang="pt-BR" sz="2000" dirty="0" err="1"/>
              <a:t>Montevideu</a:t>
            </a:r>
            <a:r>
              <a:rPr lang="pt-BR" sz="2000" dirty="0"/>
              <a:t> e em Buenos Aires variavam entre 40km/h e 50 km/h</a:t>
            </a:r>
            <a:r>
              <a:rPr lang="pt-BR" sz="2000" dirty="0" smtClean="0"/>
              <a:t>.</a:t>
            </a:r>
          </a:p>
          <a:p>
            <a:r>
              <a:rPr lang="pt-BR" sz="2000" dirty="0" err="1" smtClean="0"/>
              <a:t>Climatempo</a:t>
            </a:r>
            <a:endParaRPr lang="pt-BR" sz="2000" dirty="0"/>
          </a:p>
          <a:p>
            <a:endParaRPr lang="pt-BR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Destaques – 15/maio/2013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/>
              <a:t>Rio de Janeiro tem tarde mais quente em 2 meses</a:t>
            </a:r>
            <a:br>
              <a:rPr lang="pt-BR" b="1" dirty="0"/>
            </a:br>
            <a:endParaRPr lang="pt-BR" dirty="0"/>
          </a:p>
          <a:p>
            <a:r>
              <a:rPr lang="pt-BR" dirty="0" smtClean="0"/>
              <a:t>Calor </a:t>
            </a:r>
            <a:r>
              <a:rPr lang="pt-BR" dirty="0"/>
              <a:t>de verão em pleno outono no Rio de Janeiro. Só não era verão porque não teve a chuva típica desta estação. Com o sol brilhando desde cedo e os ventos quentes, a temperatura subiu bastante. O Instituto Nacional de Meteorologia registrou uma temperatura máxima de 35,2ºC na região da Saúde, no centro da cidade. Foi a temperatura mais elevada em 2 meses, abaixo apenas dos 37,7ºC que fez em 13 de março.</a:t>
            </a:r>
          </a:p>
          <a:p>
            <a:r>
              <a:rPr lang="pt-BR" dirty="0" err="1" smtClean="0"/>
              <a:t>Climatempo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Destaques – 16/maio/2013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b="1" dirty="0"/>
              <a:t>Rio Grande do Sul gelado</a:t>
            </a:r>
            <a:endParaRPr lang="pt-BR" dirty="0"/>
          </a:p>
          <a:p>
            <a:r>
              <a:rPr lang="pt-BR" b="1" dirty="0"/>
              <a:t>Temperatura fica abaixo de zero na fronteira com o Uruguai. Esfria mais amanhã.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  <a:p>
            <a:r>
              <a:rPr lang="pt-BR" dirty="0"/>
              <a:t>O ar polar entrou </a:t>
            </a:r>
            <a:r>
              <a:rPr lang="pt-BR" dirty="0" smtClean="0"/>
              <a:t>com muita </a:t>
            </a:r>
            <a:r>
              <a:rPr lang="pt-BR" dirty="0"/>
              <a:t>força sobre o Rio Grande do Sul causando uma resfriamento intenso. Praticamente todo o centro-sul gaúcho amanheceu com temperaturas abaixo dos 5C e  metade norte, com temperaturas  entre 6C e 10C. Na capital, Porto Alegre, a madrugada de hoje foi a segunda mais fria do ano até agora, com </a:t>
            </a:r>
            <a:r>
              <a:rPr lang="pt-BR" dirty="0" smtClean="0"/>
              <a:t>temperatura mínima </a:t>
            </a:r>
            <a:r>
              <a:rPr lang="pt-BR" dirty="0"/>
              <a:t>de 7,5C. O recorde atual é de 7,1C, em 8 de maio.</a:t>
            </a:r>
          </a:p>
          <a:p>
            <a:r>
              <a:rPr lang="pt-BR" dirty="0"/>
              <a:t>As temperaturas muito baixas na fronteira com o Uruguai permitiram a formação de geada em vários locais. Pela medição do Instituto </a:t>
            </a:r>
            <a:r>
              <a:rPr lang="pt-BR" dirty="0" err="1"/>
              <a:t>Nacionaol</a:t>
            </a:r>
            <a:r>
              <a:rPr lang="pt-BR" dirty="0"/>
              <a:t> de Meteorologia, a temperatura em </a:t>
            </a:r>
            <a:r>
              <a:rPr lang="pt-BR" dirty="0" err="1"/>
              <a:t>Quaraí</a:t>
            </a:r>
            <a:r>
              <a:rPr lang="pt-BR" dirty="0"/>
              <a:t> baixou até 0,4C negativos. Confira outras </a:t>
            </a:r>
            <a:r>
              <a:rPr lang="pt-BR" dirty="0" err="1"/>
              <a:t>temperturas</a:t>
            </a:r>
            <a:r>
              <a:rPr lang="pt-BR" dirty="0"/>
              <a:t> baixas no Rio Grande do Sul no amanhecer desta quinta-feira.</a:t>
            </a:r>
          </a:p>
          <a:p>
            <a:r>
              <a:rPr lang="pt-BR" dirty="0"/>
              <a:t>Bagé: 1,0C</a:t>
            </a:r>
          </a:p>
          <a:p>
            <a:r>
              <a:rPr lang="pt-BR" dirty="0"/>
              <a:t>Santana do Livramento: 1,6C</a:t>
            </a:r>
            <a:br>
              <a:rPr lang="pt-BR" dirty="0"/>
            </a:br>
            <a:r>
              <a:rPr lang="pt-BR" dirty="0" smtClean="0"/>
              <a:t>Caçapava </a:t>
            </a:r>
            <a:r>
              <a:rPr lang="pt-BR" dirty="0"/>
              <a:t>do Sul: 1,7C</a:t>
            </a:r>
          </a:p>
          <a:p>
            <a:r>
              <a:rPr lang="pt-BR" dirty="0"/>
              <a:t>Canguçu: 1,8C</a:t>
            </a:r>
          </a:p>
          <a:p>
            <a:r>
              <a:rPr lang="pt-BR" dirty="0" err="1"/>
              <a:t>Alegrete</a:t>
            </a:r>
            <a:r>
              <a:rPr lang="pt-BR" dirty="0"/>
              <a:t>: 2,5C</a:t>
            </a:r>
          </a:p>
          <a:p>
            <a:r>
              <a:rPr lang="pt-BR" dirty="0"/>
              <a:t>Uruguaiana: 2,6C</a:t>
            </a:r>
          </a:p>
          <a:p>
            <a:r>
              <a:rPr lang="pt-BR" dirty="0"/>
              <a:t>Dom </a:t>
            </a:r>
            <a:r>
              <a:rPr lang="pt-BR" dirty="0" err="1"/>
              <a:t>Pedrito</a:t>
            </a:r>
            <a:r>
              <a:rPr lang="pt-BR" dirty="0"/>
              <a:t>: 2,7C</a:t>
            </a:r>
          </a:p>
          <a:p>
            <a:endParaRPr lang="pt-BR" dirty="0" smtClean="0"/>
          </a:p>
          <a:p>
            <a:r>
              <a:rPr lang="pt-BR" dirty="0" err="1" smtClean="0"/>
              <a:t>Climatempo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Destaques – 16/maio/2013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FRENTE FRIA PROVOCA CHUVA EM </a:t>
            </a:r>
            <a:r>
              <a:rPr lang="pt-BR" dirty="0" smtClean="0"/>
              <a:t>SP</a:t>
            </a:r>
          </a:p>
          <a:p>
            <a:endParaRPr lang="pt-BR" dirty="0"/>
          </a:p>
          <a:p>
            <a:r>
              <a:rPr lang="pt-BR" dirty="0" smtClean="0"/>
              <a:t>Depois </a:t>
            </a:r>
            <a:r>
              <a:rPr lang="pt-BR" dirty="0"/>
              <a:t>de vários dias com sol, tempo seco e calor para esta época, uma grande frente fria chegou a São Paulo e já provocava chuvas no começo da manhã desta quinta-feira no sul  e oeste do estado.</a:t>
            </a:r>
          </a:p>
          <a:p>
            <a:r>
              <a:rPr lang="pt-BR" dirty="0"/>
              <a:t>Por volta das 8h30, a imagem do radar meteorológico do </a:t>
            </a:r>
            <a:r>
              <a:rPr lang="pt-BR" dirty="0" err="1"/>
              <a:t>Ipmet</a:t>
            </a:r>
            <a:r>
              <a:rPr lang="pt-BR" dirty="0"/>
              <a:t>/</a:t>
            </a:r>
            <a:r>
              <a:rPr lang="pt-BR" dirty="0" err="1"/>
              <a:t>Unesp</a:t>
            </a:r>
            <a:r>
              <a:rPr lang="pt-BR" dirty="0"/>
              <a:t>, localizado em Bauru, mostrava a chuva na região de Itapeva, Piraju, Ourinhos, Assis e perto de Presidente Prudente. </a:t>
            </a:r>
            <a:endParaRPr lang="pt-BR" dirty="0" smtClean="0"/>
          </a:p>
          <a:p>
            <a:r>
              <a:rPr lang="pt-BR" dirty="0" err="1" smtClean="0"/>
              <a:t>Climatempo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Destaques – 16/maio/2013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b="1" dirty="0"/>
              <a:t>Frente fria mudou o tempo em Mato Grosso do Sul</a:t>
            </a:r>
            <a:endParaRPr lang="pt-BR" dirty="0"/>
          </a:p>
          <a:p>
            <a:r>
              <a:rPr lang="pt-BR" b="1" dirty="0"/>
              <a:t>Temperatura em Bela Vista caiu 17ºC, em 24h. Frio aumenta amanhã.</a:t>
            </a:r>
            <a:endParaRPr lang="pt-BR" dirty="0"/>
          </a:p>
          <a:p>
            <a:r>
              <a:rPr lang="pt-BR" dirty="0"/>
              <a:t>Uma frente fria provocou uma grande mudança no tempo sobre o Mato Grosso do Sul. Quase todo o Estado teve grande aumento de  nebulosidade e queda da temperatura nesta quinta-feira, mas a chuva volumosa ficou concentrada em áreas do sul e oeste do estado, próximas das fronteiras com o Paraguai e a Bolívia.</a:t>
            </a:r>
          </a:p>
          <a:p>
            <a:r>
              <a:rPr lang="pt-BR" dirty="0"/>
              <a:t>Entre 13h do dia 15 e 13h do dia 16 de maio, o Instituto Nacional de Meteorologia registrou quase 69 mm de chuva sobre Porto Murtinho, 77 mm na região de Bela Vista e 33 mm em Miranda.</a:t>
            </a:r>
          </a:p>
          <a:p>
            <a:r>
              <a:rPr lang="pt-BR" dirty="0"/>
              <a:t>Na capital, Campo Grande, a chuva caiu fraca nesta quinta-feira, mas a temperatura caiu muito. Às 13h de quinta-feira, a temperatura na cidade estava em torno dos 22ºC e no mesmo horário na quarta-feira fazia um calor de 30ºC. No oeste e sul do estado, a diferença foi muito mais acentuada. A queda da temperatura, em 24h, foi de 10ºC  14ºC, em média, mas algumas localidades, o esfriamento foi ainda mais brusco. Em Bela Vista, o Instituto Nacional de Meteorologia registrava apenas 15ºC à 1 hora da tarde desta quinta-feira, e na quarta-feira, no mesmo horário, o termômetro beirava os 32ºC</a:t>
            </a:r>
          </a:p>
          <a:p>
            <a:r>
              <a:rPr lang="pt-BR" dirty="0" err="1" smtClean="0"/>
              <a:t>Climatempo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Destaques – 17/maio/2013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TEMPORAL SOBRE RECIFE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Áreas de instabilidade se intensificaram na madrugada desta sexta-feira entre o litoral de Pernambuco e Sergipe, espalhando nuvens carregadas que provocaram muita chuva sobre Recife. A chuva caiu fraca na noite de quinta e no começo da madrugada desta sexta-feira, mas se fortaleceu rapidamente a partir das 3 horas. A medição automática do Instituto Nacional de Meteorologia indicou que entre 3 horas da madrugada e 9 horas da manhã choveu aproximadamente 120 mm, o equivalente a 36% da média normal de chuva para o mês de maio, que fica em torno dos 329 mm.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Destaques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16/05/2013</a:t>
            </a:r>
            <a:endParaRPr lang="pt-BR" b="1" dirty="0" smtClean="0"/>
          </a:p>
          <a:p>
            <a:r>
              <a:rPr lang="pt-BR" b="1" dirty="0" smtClean="0"/>
              <a:t>Passagem </a:t>
            </a:r>
            <a:r>
              <a:rPr lang="pt-BR" b="1" dirty="0"/>
              <a:t>de tornados deixa ao menos 6 mortos e 14 desaparecidos no </a:t>
            </a:r>
            <a:r>
              <a:rPr lang="pt-BR" b="1" dirty="0" smtClean="0"/>
              <a:t>Texas</a:t>
            </a:r>
          </a:p>
          <a:p>
            <a:r>
              <a:rPr lang="pl-PL" dirty="0"/>
              <a:t>Granbury TX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32.45°N </a:t>
            </a:r>
            <a:r>
              <a:rPr lang="pl-PL" dirty="0" smtClean="0"/>
              <a:t>97.79°W</a:t>
            </a:r>
            <a:endParaRPr lang="pt-BR" dirty="0" smtClean="0"/>
          </a:p>
          <a:p>
            <a:r>
              <a:rPr lang="pt-BR" b="1" dirty="0" smtClean="0"/>
              <a:t>PRNM </a:t>
            </a:r>
          </a:p>
          <a:p>
            <a:r>
              <a:rPr lang="pt-BR" b="1" dirty="0" smtClean="0"/>
              <a:t>TT &gt; 50 tornados</a:t>
            </a:r>
            <a:endParaRPr lang="pt-BR" b="1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293</Words>
  <Application>Microsoft Office PowerPoint</Application>
  <PresentationFormat>Apresentação na tela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Análise sinótica 15 e 16 de maio de 2013</vt:lpstr>
      <vt:lpstr>Destaques – 15/maio/2013</vt:lpstr>
      <vt:lpstr>Destaques – 15/maio/2013</vt:lpstr>
      <vt:lpstr>Destaques – 16/maio/2013</vt:lpstr>
      <vt:lpstr>Destaques – 16/maio/2013</vt:lpstr>
      <vt:lpstr>Destaques – 16/maio/2013</vt:lpstr>
      <vt:lpstr>Destaques – 17/maio/2013</vt:lpstr>
      <vt:lpstr>Destaques</vt:lpstr>
      <vt:lpstr>Slide 9</vt:lpstr>
      <vt:lpstr>Slide 10</vt:lpstr>
      <vt:lpstr>Imagens de satélite</vt:lpstr>
      <vt:lpstr>Análises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sinótica 15 e 16 de maio de 2013</dc:title>
  <dc:creator>ritaynoue</dc:creator>
  <cp:lastModifiedBy>ritaynoue</cp:lastModifiedBy>
  <cp:revision>6</cp:revision>
  <dcterms:created xsi:type="dcterms:W3CDTF">2013-05-17T13:32:39Z</dcterms:created>
  <dcterms:modified xsi:type="dcterms:W3CDTF">2013-05-17T14:35:55Z</dcterms:modified>
</cp:coreProperties>
</file>