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0DA8-90EE-479F-AB9F-7601B077B8E2}" type="datetimeFigureOut">
              <a:rPr lang="pt-BR" smtClean="0"/>
              <a:t>17/05/2013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F776-7664-44FD-BF24-BC3F84BF5A9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mission_pages/hurricanes/archives/2013/h2013_Mahase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Tropical Cyclone </a:t>
            </a:r>
            <a:r>
              <a:rPr lang="en-US" b="1" dirty="0" err="1"/>
              <a:t>Mahasen</a:t>
            </a:r>
            <a:r>
              <a:rPr lang="en-US" b="1" dirty="0"/>
              <a:t> (Northern Indian Ocean)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http://www.nasa.gov/mission_pages/hurricanes/archives/2013/h2013_Mahasen.html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</Words>
  <Application>Microsoft Office PowerPoint</Application>
  <PresentationFormat>Apresentação na tela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Tropical Cyclone Mahasen (Northern Indian Ocean)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ritaynoue</dc:creator>
  <cp:lastModifiedBy>ritaynoue</cp:lastModifiedBy>
  <cp:revision>7</cp:revision>
  <dcterms:created xsi:type="dcterms:W3CDTF">2013-05-17T13:12:37Z</dcterms:created>
  <dcterms:modified xsi:type="dcterms:W3CDTF">2013-05-17T14:16:00Z</dcterms:modified>
</cp:coreProperties>
</file>