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AEE31-23C5-4DD2-9641-A58DEDD1F41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460DC-82A6-470F-94C5-8BEC2C94AE5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540D2-A677-4586-A16E-0861C3BE2CB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F9CC82-F4B9-4906-A3A2-B5C4268BAD0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93CEB-D04B-4D5E-A2E8-12A94C8C159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56D70-2747-4315-BD85-799E3314C9C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E5522-1127-46E5-99D7-69E05829454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419F6-9B1B-41EB-B9B6-A156FFBB23D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0A4BF-6AF6-4DEC-B6A6-142A32CE3A4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15897-DDE1-40CC-A13A-5F3761E670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82672-EF3D-43AE-920F-82878ED2159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125EB-F9E1-44F0-B582-3EA18EBDE37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43ADAD-F4C9-4243-B5F5-A88B3F132EA7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AGM5706 - Meteorologia Sinótica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Carga horária: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Total:90 h Teórica:4 h Prática:2 h Estudos:4 h</a:t>
            </a:r>
          </a:p>
          <a:p>
            <a:r>
              <a:rPr lang="pt-BR"/>
              <a:t>Créditos:6 Duração:9 semanas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Objetivos: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Introduzir os conhecimentos básicos para a análise do tempo em grande escala.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Conteúdo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800"/>
              <a:t>A teoria da frente polar e sua evolução. Correntes de jato na atmosfera. A interpretação física do sistema quasi-geostrófico: Teoria de Sutcliffe. Equação de tendência Geopotencial, Equação Ômega e Equação do Vetor Q. Análise Isentrópica e o conceito das esteiras transportadoras quente e fria. Sistemas atuantes no Brasil e América do Sul: Ciclones, Frentes, Geadas, Bloqueios, Alta da Bolívia, Vórtices Ciclônicos de Altos Níveis sobre o Nordeste, Zona de Convergência do Atlântico Sul, Zona de Convergência Intertropical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Bibliografia: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BLUESTEIN, H.,B. (1993) - Synoptic-Dynamic Meteorology in Midlatitudes.: Principles of kinematics and dynamics. Oxford University Press, 608pp </a:t>
            </a:r>
            <a:br>
              <a:rPr lang="pt-BR" sz="2400"/>
            </a:br>
            <a:r>
              <a:rPr lang="pt-BR" sz="2400"/>
              <a:t>CAVALCANTI,I., FERREIRA, N.J., SILVA DIAS, M.A.F., SILVA, M.G.A.J. (2009) Tempo e Clima no Brasil. Oficina de Textos, São Paulo, 463pp </a:t>
            </a:r>
            <a:br>
              <a:rPr lang="pt-BR" sz="2400"/>
            </a:br>
            <a:r>
              <a:rPr lang="pt-BR" sz="2400"/>
              <a:t>DJURIC,D ( 1994): Weather Analysis, pentice Hall Inc. englewood Cliffs, New Jersey, 304 pp </a:t>
            </a:r>
            <a:br>
              <a:rPr lang="pt-BR" sz="2400"/>
            </a:br>
            <a:r>
              <a:rPr lang="pt-BR" sz="2400"/>
              <a:t>KOUSKY &amp; ELIAS (1983): Meteorologia Sinótica: Parte I (INPE). ( INPE-2605-MD/021) </a:t>
            </a:r>
            <a:br>
              <a:rPr lang="pt-BR" sz="2400"/>
            </a:br>
            <a:r>
              <a:rPr lang="pt-BR" sz="2400"/>
              <a:t>PALMEN &amp; NEWTON (1969): Atmospheric circulation systems: their structure and physical interpretation. Academic Press, New York, 603pp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/>
              <a:t>Cronograma</a:t>
            </a:r>
          </a:p>
        </p:txBody>
      </p:sp>
      <p:graphicFrame>
        <p:nvGraphicFramePr>
          <p:cNvPr id="105" name="Espaço Reservado para Tabela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4219468"/>
              </p:ext>
            </p:extLst>
          </p:nvPr>
        </p:nvGraphicFramePr>
        <p:xfrm>
          <a:off x="179511" y="908720"/>
          <a:ext cx="8784977" cy="5343525"/>
        </p:xfrm>
        <a:graphic>
          <a:graphicData uri="http://schemas.openxmlformats.org/drawingml/2006/table">
            <a:tbl>
              <a:tblPr/>
              <a:tblGrid>
                <a:gridCol w="586703"/>
                <a:gridCol w="954521"/>
                <a:gridCol w="462367"/>
                <a:gridCol w="2388897"/>
                <a:gridCol w="4392489"/>
              </a:tblGrid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Atividade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Conteúdo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Apresentação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Circulação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Geral Atmosfera</a:t>
                      </a:r>
                      <a:endParaRPr lang="pt-BR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Sistemas atuantes no Brasil e América do Sul: </a:t>
                      </a:r>
                    </a:p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Zona de Convergência Intertropical,</a:t>
                      </a:r>
                    </a:p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Alta da Bolívia, Vórtices </a:t>
                      </a:r>
                      <a:r>
                        <a:rPr lang="pt-BR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Ciclônicos</a:t>
                      </a: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Altos Níveis sobre o Nordeste, </a:t>
                      </a:r>
                    </a:p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Zona de Convergência do Atlântico Sul, </a:t>
                      </a:r>
                      <a:r>
                        <a:rPr kumimoji="0" lang="pt-B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Ciclones, Frentes, Geadas, Bloqueios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Análise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Sinótica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G1/2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28/</a:t>
                      </a:r>
                      <a:r>
                        <a:rPr lang="pt-BR" sz="20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mai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ASG4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30/</a:t>
                      </a:r>
                      <a:r>
                        <a:rPr lang="pt-BR" sz="20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mai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04/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06/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ASG1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interpretação física do sistema </a:t>
                      </a:r>
                      <a:r>
                        <a:rPr lang="pt-BR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quasi-geostrófico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lvl="1" algn="l" fontAlgn="b"/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Teoria de </a:t>
                      </a:r>
                      <a:r>
                        <a:rPr lang="pt-BR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Sutcliffe</a:t>
                      </a: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1" algn="l" fontAlgn="b"/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Equação de tendência </a:t>
                      </a:r>
                      <a:r>
                        <a:rPr lang="pt-BR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Geopotencial</a:t>
                      </a: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lvl="1" algn="l" fontAlgn="b"/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Equação Ômega e </a:t>
                      </a:r>
                    </a:p>
                    <a:p>
                      <a:pPr lvl="1" algn="l" fontAlgn="b"/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Equação do Vetor Q. </a:t>
                      </a:r>
                    </a:p>
                    <a:p>
                      <a:pPr lvl="1"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Prova1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04/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09/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Sub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043608" y="645333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Aulas até dia 14 de julho... Aulas 15 e 20 de maio (microfísica)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aixaDeTexto 50"/>
          <p:cNvSpPr txBox="1"/>
          <p:nvPr/>
        </p:nvSpPr>
        <p:spPr>
          <a:xfrm>
            <a:off x="2123728" y="6021288"/>
            <a:ext cx="460851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NF = 0,2*AS + 0,8 (P1+P2)/2</a:t>
            </a:r>
            <a:endParaRPr lang="pt-BR" dirty="0"/>
          </a:p>
        </p:txBody>
      </p:sp>
      <p:graphicFrame>
        <p:nvGraphicFramePr>
          <p:cNvPr id="4" name="Espaço Reservado para Tabela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67120296"/>
              </p:ext>
            </p:extLst>
          </p:nvPr>
        </p:nvGraphicFramePr>
        <p:xfrm>
          <a:off x="827584" y="404667"/>
          <a:ext cx="7560840" cy="4400550"/>
        </p:xfrm>
        <a:graphic>
          <a:graphicData uri="http://schemas.openxmlformats.org/drawingml/2006/table">
            <a:tbl>
              <a:tblPr/>
              <a:tblGrid>
                <a:gridCol w="5963832"/>
                <a:gridCol w="1597008"/>
              </a:tblGrid>
              <a:tr h="30821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Grupos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Alberto A. Junior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Amanda Rehbein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Bionidio E. Banze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Cristina P. D.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Arriaga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Eleazar C. Angulo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Flavio A. F. D'Oliveira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Hiremar A. J. S. Silva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Jorge Luiz D. Pinaya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Katia M. de Barros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Miriam Mathias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Gigi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Odete A. de A. Macie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Rafael C. de Abreu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Sergio A. I. Espinosa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/>
      </p:sp>
    </p:spTree>
    <p:extLst>
      <p:ext uri="{BB962C8B-B14F-4D97-AF65-F5344CB8AC3E}">
        <p14:creationId xmlns:p14="http://schemas.microsoft.com/office/powerpoint/2010/main" val="426199590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380</Words>
  <Application>Microsoft Office PowerPoint</Application>
  <PresentationFormat>Apresentação na tela (4:3)</PresentationFormat>
  <Paragraphs>121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Design padrão</vt:lpstr>
      <vt:lpstr>AGM5706 - Meteorologia Sinótica</vt:lpstr>
      <vt:lpstr>Carga horária:</vt:lpstr>
      <vt:lpstr>Objetivos:</vt:lpstr>
      <vt:lpstr>Conteúdo</vt:lpstr>
      <vt:lpstr>Bibliografia:</vt:lpstr>
      <vt:lpstr>Cronograma</vt:lpstr>
      <vt:lpstr>Apresentação do PowerPoint</vt:lpstr>
      <vt:lpstr>Apresentação do PowerPoint</vt:lpstr>
    </vt:vector>
  </TitlesOfParts>
  <Company>WinXP SP2 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AGM5706 - Meteorologia Sinótica</dc:title>
  <dc:creator>ritaynoue</dc:creator>
  <cp:lastModifiedBy>ritaynoue</cp:lastModifiedBy>
  <cp:revision>29</cp:revision>
  <dcterms:created xsi:type="dcterms:W3CDTF">2011-05-04T11:02:00Z</dcterms:created>
  <dcterms:modified xsi:type="dcterms:W3CDTF">2014-05-23T11:45:40Z</dcterms:modified>
</cp:coreProperties>
</file>