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8741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97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19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2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447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3652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091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325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9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031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065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E76C6-7624-4514-A8B1-A2F05B3E8EE6}" type="datetimeFigureOut">
              <a:rPr lang="pt-BR" smtClean="0"/>
              <a:t>15/05/2014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9B928-AB83-4CF7-9AF9-04BFFDF31F7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3059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atelite.cptec.inpe.br/acervo/goes.formulario.logic?i=b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gimet.com/cgi-bin/gsynop?esc=8&amp;nav=Yes&amp;lat=30S&amp;lon=060W&amp;proy=orto&amp;base=bluem&amp;ano=2014&amp;mes=2&amp;day=21&amp;hora=12&amp;min=0&amp;vr4=R4" TargetMode="External"/><Relationship Id="rId2" Type="http://schemas.openxmlformats.org/officeDocument/2006/relationships/hyperlink" Target="http://clima1.cptec.inpe.br/siac/index_am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Análise Sinótica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1730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Período a ser apresentado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4</a:t>
            </a:r>
            <a:r>
              <a:rPr lang="pt-BR" dirty="0" smtClean="0"/>
              <a:t>ª-feira</a:t>
            </a:r>
            <a:r>
              <a:rPr lang="pt-BR" dirty="0" smtClean="0"/>
              <a:t>: </a:t>
            </a:r>
            <a:r>
              <a:rPr lang="pt-BR" dirty="0" smtClean="0"/>
              <a:t>G1-sáb/dom, G2-2ª e 3ª </a:t>
            </a:r>
            <a:endParaRPr lang="pt-BR" dirty="0" smtClean="0"/>
          </a:p>
          <a:p>
            <a:r>
              <a:rPr lang="pt-BR" dirty="0"/>
              <a:t>6</a:t>
            </a:r>
            <a:r>
              <a:rPr lang="pt-BR" dirty="0" smtClean="0"/>
              <a:t>ª-feira</a:t>
            </a:r>
            <a:r>
              <a:rPr lang="pt-BR" dirty="0" smtClean="0"/>
              <a:t>: </a:t>
            </a:r>
            <a:r>
              <a:rPr lang="pt-BR" dirty="0" smtClean="0"/>
              <a:t>4ª </a:t>
            </a:r>
            <a:r>
              <a:rPr lang="pt-BR" dirty="0"/>
              <a:t>e</a:t>
            </a:r>
            <a:r>
              <a:rPr lang="pt-BR" dirty="0" smtClean="0"/>
              <a:t> 5ª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0860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Estrutura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Notícias do período (CPTEC, Climatempo, SOMAR, etc.)</a:t>
            </a:r>
          </a:p>
          <a:p>
            <a:r>
              <a:rPr lang="pt-BR" dirty="0" smtClean="0"/>
              <a:t>Imagens de Satélite (CPTEC)</a:t>
            </a:r>
          </a:p>
          <a:p>
            <a:pPr lvl="1"/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satelite.cptec.inpe.br/acervo/goes.formulario.logic?i=br</a:t>
            </a:r>
            <a:r>
              <a:rPr lang="pt-BR" dirty="0" smtClean="0"/>
              <a:t> </a:t>
            </a:r>
          </a:p>
          <a:p>
            <a:r>
              <a:rPr lang="pt-BR" dirty="0" smtClean="0"/>
              <a:t>Análise Sinótica (associando às notícias</a:t>
            </a:r>
            <a:r>
              <a:rPr lang="pt-BR" dirty="0" smtClean="0"/>
              <a:t>):</a:t>
            </a:r>
          </a:p>
          <a:p>
            <a:r>
              <a:rPr lang="pt-BR" dirty="0"/>
              <a:t>http://master.iag.usp.br/ind.php?inic=00&amp;pos=1&amp;prod=previsao_glob</a:t>
            </a:r>
            <a:endParaRPr lang="pt-BR" dirty="0" smtClean="0"/>
          </a:p>
          <a:p>
            <a:pPr lvl="1"/>
            <a:r>
              <a:rPr lang="pt-BR" dirty="0" smtClean="0"/>
              <a:t>Dados </a:t>
            </a:r>
            <a:r>
              <a:rPr lang="pt-BR" dirty="0" smtClean="0"/>
              <a:t>de precipitação (INMET/CPTEC/</a:t>
            </a:r>
            <a:r>
              <a:rPr lang="pt-BR" dirty="0" err="1" smtClean="0"/>
              <a:t>Ogimet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Máximas e mínimas (INMET)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353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Aulamaster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Xming</a:t>
            </a:r>
            <a:endParaRPr lang="pt-BR" dirty="0" smtClean="0"/>
          </a:p>
          <a:p>
            <a:r>
              <a:rPr lang="pt-BR" dirty="0" err="1" smtClean="0"/>
              <a:t>Putty</a:t>
            </a:r>
            <a:r>
              <a:rPr lang="pt-BR" dirty="0" smtClean="0"/>
              <a:t> -&gt; </a:t>
            </a:r>
            <a:r>
              <a:rPr lang="pt-BR" dirty="0" err="1" smtClean="0"/>
              <a:t>saved</a:t>
            </a:r>
            <a:r>
              <a:rPr lang="pt-BR" dirty="0" smtClean="0"/>
              <a:t> </a:t>
            </a:r>
            <a:r>
              <a:rPr lang="pt-BR" dirty="0" err="1" smtClean="0"/>
              <a:t>sessions</a:t>
            </a:r>
            <a:r>
              <a:rPr lang="pt-BR" dirty="0" smtClean="0"/>
              <a:t>: aulamaster.iag.usp.br</a:t>
            </a:r>
          </a:p>
          <a:p>
            <a:pPr lvl="8"/>
            <a:r>
              <a:rPr lang="pt-BR" dirty="0" smtClean="0"/>
              <a:t>SSH -&gt; X11 -&gt; </a:t>
            </a:r>
            <a:r>
              <a:rPr lang="pt-BR" dirty="0" err="1" smtClean="0"/>
              <a:t>Enable</a:t>
            </a:r>
            <a:r>
              <a:rPr lang="pt-BR" dirty="0" smtClean="0"/>
              <a:t> X11 </a:t>
            </a:r>
            <a:r>
              <a:rPr lang="pt-BR" dirty="0" err="1" smtClean="0"/>
              <a:t>forwarding</a:t>
            </a:r>
            <a:endParaRPr lang="pt-BR" dirty="0" smtClean="0"/>
          </a:p>
          <a:p>
            <a:pPr lvl="8"/>
            <a:r>
              <a:rPr lang="pt-BR" dirty="0" err="1" smtClean="0"/>
              <a:t>Save</a:t>
            </a:r>
            <a:endParaRPr lang="pt-BR" dirty="0" smtClean="0"/>
          </a:p>
          <a:p>
            <a:pPr lvl="8"/>
            <a:r>
              <a:rPr lang="pt-BR" dirty="0" err="1" smtClean="0"/>
              <a:t>Load</a:t>
            </a:r>
            <a:r>
              <a:rPr lang="pt-BR" dirty="0" smtClean="0"/>
              <a:t> aulamaster.iag.usp.br</a:t>
            </a:r>
          </a:p>
          <a:p>
            <a:pPr lvl="8"/>
            <a:r>
              <a:rPr lang="pt-BR" dirty="0" smtClean="0"/>
              <a:t>Entrar com seu </a:t>
            </a:r>
            <a:r>
              <a:rPr lang="pt-BR" dirty="0" err="1" smtClean="0"/>
              <a:t>login</a:t>
            </a:r>
            <a:r>
              <a:rPr lang="pt-BR" dirty="0" smtClean="0"/>
              <a:t> e senha</a:t>
            </a:r>
          </a:p>
          <a:p>
            <a:pPr lvl="8"/>
            <a:r>
              <a:rPr lang="pt-BR" dirty="0" smtClean="0"/>
              <a:t>&gt; </a:t>
            </a:r>
            <a:r>
              <a:rPr lang="pt-BR" dirty="0" err="1" smtClean="0"/>
              <a:t>gfsana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17" t="28452" r="37850" b="28142"/>
          <a:stretch/>
        </p:blipFill>
        <p:spPr bwMode="auto">
          <a:xfrm>
            <a:off x="755576" y="3068960"/>
            <a:ext cx="325586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350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INMET/CPTEC/</a:t>
            </a:r>
            <a:r>
              <a:rPr lang="pt-BR" dirty="0" err="1" smtClean="0"/>
              <a:t>Ogimet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Valores extremos</a:t>
            </a:r>
          </a:p>
          <a:p>
            <a:r>
              <a:rPr lang="pt-BR" dirty="0" smtClean="0"/>
              <a:t>http://www.inmet.gov.br/portal/index.php?r=tempo/valoresExtremos</a:t>
            </a:r>
          </a:p>
          <a:p>
            <a:endParaRPr lang="pt-BR" dirty="0" smtClean="0"/>
          </a:p>
          <a:p>
            <a:r>
              <a:rPr lang="pt-BR" dirty="0" smtClean="0"/>
              <a:t>Precipitação Acumulada</a:t>
            </a:r>
            <a:endParaRPr lang="pt-BR" dirty="0"/>
          </a:p>
          <a:p>
            <a:r>
              <a:rPr lang="pt-BR" dirty="0" smtClean="0">
                <a:hlinkClick r:id="rId2"/>
              </a:rPr>
              <a:t>http://clima1.cptec.inpe.br/siac/index_ams.html</a:t>
            </a:r>
            <a:endParaRPr lang="pt-BR" dirty="0" smtClean="0"/>
          </a:p>
          <a:p>
            <a:r>
              <a:rPr lang="pt-BR" smtClean="0">
                <a:hlinkClick r:id="rId3"/>
              </a:rPr>
              <a:t>http://www.ogimet.com/cgi-bin/gsynop?esc=8&amp;nav=Yes&amp;lat=30S&amp;lon=060W&amp;proy=orto&amp;base=bluem&amp;ano=2014&amp;mes=2&amp;day=21&amp;hora=12&amp;min=0&amp;vr4=R4</a:t>
            </a:r>
            <a:endParaRPr lang="pt-BR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6945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103</Words>
  <Application>Microsoft Office PowerPoint</Application>
  <PresentationFormat>Apresentação na tela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Análise Sinótica</vt:lpstr>
      <vt:lpstr>Período a ser apresentado</vt:lpstr>
      <vt:lpstr>Estrutura</vt:lpstr>
      <vt:lpstr>Aulamaster</vt:lpstr>
      <vt:lpstr>INMET/CPTEC/Ogimet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Análise Sinótica</dc:title>
  <dc:creator>ritaynoue</dc:creator>
  <cp:lastModifiedBy>ritaynoue</cp:lastModifiedBy>
  <cp:revision>7</cp:revision>
  <dcterms:created xsi:type="dcterms:W3CDTF">2014-02-21T18:34:00Z</dcterms:created>
  <dcterms:modified xsi:type="dcterms:W3CDTF">2014-05-15T22:56:27Z</dcterms:modified>
</cp:coreProperties>
</file>