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0" r:id="rId5"/>
    <p:sldId id="267" r:id="rId6"/>
    <p:sldId id="266" r:id="rId7"/>
    <p:sldId id="268" r:id="rId8"/>
    <p:sldId id="269" r:id="rId9"/>
    <p:sldId id="262" r:id="rId10"/>
    <p:sldId id="263" r:id="rId11"/>
    <p:sldId id="265" r:id="rId12"/>
    <p:sldId id="264" r:id="rId1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263" autoAdjust="0"/>
    <p:restoredTop sz="94660"/>
  </p:normalViewPr>
  <p:slideViewPr>
    <p:cSldViewPr>
      <p:cViewPr>
        <p:scale>
          <a:sx n="90" d="100"/>
          <a:sy n="90" d="100"/>
        </p:scale>
        <p:origin x="-2244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63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75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55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18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45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227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81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3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54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66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72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3D226-3C56-409A-92BB-7DFB11ECCF34}" type="datetimeFigureOut">
              <a:rPr lang="pt-BR" smtClean="0"/>
              <a:t>16/05/2014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B2C70-286D-46CD-BF80-5A0A47C470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30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mpo.com.br/satelite/" TargetMode="External"/><Relationship Id="rId2" Type="http://schemas.openxmlformats.org/officeDocument/2006/relationships/hyperlink" Target="http://www.climatempo.com.br/previsao-do-tempo/cidade/56/salvador-ba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satelite.cptec.inpe.br/acervo/goes.formulario.logic?i=b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Análise dia 15 de maio de 2014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11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aster.iag.usp.br/previsao_glob/POR_500_RIT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7632849" cy="68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41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aster.iag.usp.br/previsao_glob/POR_850_RIT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4" y="0"/>
            <a:ext cx="781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41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aster.iag.usp.br/previsao_glob/POR_surface_RIT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993"/>
            <a:ext cx="7363913" cy="686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410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Notícias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 smtClean="0"/>
              <a:t>Climatempo: Muita </a:t>
            </a:r>
            <a:r>
              <a:rPr lang="pt-BR" dirty="0"/>
              <a:t>chuva em Salvador (BA)</a:t>
            </a:r>
          </a:p>
          <a:p>
            <a:r>
              <a:rPr lang="pt-BR" dirty="0"/>
              <a:t>16 de maio de 2014 às 02:39 por Valdir Herrmann</a:t>
            </a:r>
          </a:p>
          <a:p>
            <a:r>
              <a:rPr lang="pt-BR" dirty="0"/>
              <a:t>Um núcleo de nuvens bastante carregado se formou sobre a região de </a:t>
            </a:r>
            <a:r>
              <a:rPr lang="pt-BR" b="1" dirty="0">
                <a:hlinkClick r:id="rId2"/>
              </a:rPr>
              <a:t>Salvador</a:t>
            </a:r>
            <a:r>
              <a:rPr lang="pt-BR" dirty="0"/>
              <a:t> na noite da quinta-feira e se intensificou ainda mais nesta madrugada de sexta-feira. A chuva que começou com fraca intensidade por volta de 21h ganhou cada vez mais força e na desta sexta-feira a região do aeroporto registra chuva moderada e por vezes forte. Pelas medições do INMET (Instituto Nacional de Meteorologia), entre 23 horas de quinta (15) e 06 horas desta sexta-feira, foram acumulados quase 61 milímetros. Em 24 horas (entre 06h de quinta e 6h de sexta) o acumulado estava em 85 milímetros. Maio normalmente é o </a:t>
            </a:r>
            <a:r>
              <a:rPr lang="pt-BR" dirty="0" err="1" smtClean="0"/>
              <a:t>mê</a:t>
            </a:r>
            <a:r>
              <a:rPr lang="pt-BR" dirty="0" smtClean="0"/>
              <a:t> </a:t>
            </a:r>
            <a:r>
              <a:rPr lang="pt-BR" dirty="0"/>
              <a:t>mais chuvoso do ano em Salvador, média histórica de 324,8 </a:t>
            </a:r>
            <a:r>
              <a:rPr lang="pt-BR" dirty="0" err="1"/>
              <a:t>mm.</a:t>
            </a:r>
            <a:endParaRPr lang="pt-BR" dirty="0"/>
          </a:p>
          <a:p>
            <a:r>
              <a:rPr lang="pt-BR" dirty="0" smtClean="0"/>
              <a:t>No </a:t>
            </a:r>
            <a:r>
              <a:rPr lang="pt-BR" dirty="0"/>
              <a:t>restante da madrugada da sexta-feira e também ao longo de todo o dia, a capital baiana ainda ficará sujeita a chuvas intensas. A </a:t>
            </a:r>
            <a:r>
              <a:rPr lang="pt-BR" b="1" dirty="0">
                <a:hlinkClick r:id="rId3"/>
              </a:rPr>
              <a:t>instabilidade</a:t>
            </a:r>
            <a:r>
              <a:rPr lang="pt-BR" dirty="0"/>
              <a:t> deve persistir também no sábado.  A partir de domingo as chuvas serão mais passageiras.</a:t>
            </a:r>
          </a:p>
          <a:p>
            <a:r>
              <a:rPr lang="pt-BR" dirty="0" smtClean="0"/>
              <a:t>Essas</a:t>
            </a:r>
            <a:r>
              <a:rPr lang="pt-BR" dirty="0"/>
              <a:t> </a:t>
            </a:r>
            <a:r>
              <a:rPr lang="pt-BR" b="1" dirty="0">
                <a:hlinkClick r:id="rId3"/>
              </a:rPr>
              <a:t>áreas de instabilidade</a:t>
            </a:r>
            <a:r>
              <a:rPr lang="pt-BR" dirty="0"/>
              <a:t> estão em fase de enfraquecimento. Ao longo desta sexta-feira a região de Salvador ainda vai ficar cheia de nuvens, mas não há mais risco de temporais.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708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Notícias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pt-BR" b="1" dirty="0" smtClean="0"/>
              <a:t>Somar: 08:00hs</a:t>
            </a:r>
          </a:p>
          <a:p>
            <a:pPr fontAlgn="base"/>
            <a:r>
              <a:rPr lang="pt-BR" b="1" dirty="0" smtClean="0"/>
              <a:t>Tempo </a:t>
            </a:r>
            <a:r>
              <a:rPr lang="pt-BR" b="1" dirty="0"/>
              <a:t>seco provoca recordes de frio no interior paulista</a:t>
            </a:r>
          </a:p>
          <a:p>
            <a:pPr fontAlgn="base"/>
            <a:r>
              <a:rPr lang="pt-BR" dirty="0"/>
              <a:t>As cidades mais ao norte de SP tiveram a madrugada gelada </a:t>
            </a:r>
            <a:br>
              <a:rPr lang="pt-BR" dirty="0"/>
            </a:br>
            <a:r>
              <a:rPr lang="pt-BR" dirty="0" smtClean="0"/>
              <a:t>A </a:t>
            </a:r>
            <a:r>
              <a:rPr lang="pt-BR" dirty="0"/>
              <a:t>última madrugada amanheceu fria sobre o Estado de São Paulo, principalmente nas cidades em que ficam ao norte paulista. Hoje, o município de Catanduva bateu recorde de frio, a mínima ficou na casa dos 10,8ºC. Em Ribeirão Preto, esta foi a manhã mais fria do ano também com 12ºC e São Carlos com 12,2ºC. “Isso aconteceu por conta da massa de ar seco que manteve o céu aberto na madrugada e possibilitou a perda de energia do solo para a atmosfera” – explica a técnica em meteorologia da Somar, Patrícia Vieira. O tempo seco favorece o aumento da concentração de poluentes e às 7h da manhã já havia qualidade do ar moderada em 12 das 26 estações da Cetesb. A qualidade tende a piorar ao longo do dia. De acordo com a Somar Meteorologia, a quinta-feira será mais um dia de tempo seco na maior parte do Estado paulista. 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848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Notícias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fontAlgn="base"/>
            <a:r>
              <a:rPr lang="pt-BR" b="1" dirty="0" smtClean="0"/>
              <a:t>Somar: 11:00hs</a:t>
            </a:r>
          </a:p>
          <a:p>
            <a:pPr fontAlgn="base"/>
            <a:r>
              <a:rPr lang="pt-BR" b="1" dirty="0" smtClean="0"/>
              <a:t>Excesso </a:t>
            </a:r>
            <a:r>
              <a:rPr lang="pt-BR" b="1" dirty="0"/>
              <a:t>de chuva deixa cidades do Amazonas em alerta máximo e vem mais água por ai</a:t>
            </a:r>
          </a:p>
          <a:p>
            <a:pPr fontAlgn="base"/>
            <a:r>
              <a:rPr lang="pt-BR" dirty="0" smtClean="0"/>
              <a:t>Enquanto </a:t>
            </a:r>
            <a:r>
              <a:rPr lang="pt-BR" dirty="0"/>
              <a:t>a população do centro-sul do país sofre com a seca, o extremo norte do Brasil tem excesso de água. A quinta-feira começou debaixo de chuva entre o norte do Amazonas e Pará, as pancadas também atingem desde o litoral do Maranhão até o Rio Grande do Norte, no Nordeste. Para se ter uma ideia, a maior chuva registrada no território brasileiro nesta última madrugada foi vista em Macau – RN, o volume chegou aos 65,6mm. </a:t>
            </a:r>
            <a:br>
              <a:rPr lang="pt-BR" dirty="0"/>
            </a:br>
            <a:r>
              <a:rPr lang="pt-BR" dirty="0" smtClean="0"/>
              <a:t>O </a:t>
            </a:r>
            <a:r>
              <a:rPr lang="pt-BR" dirty="0"/>
              <a:t>excesso de água já causa problemas para os moradores do Amazonas, cerca de 90 mil pessoas foram afetadas pelas enchentes. Nesta semana, a Defesa Civil emitiu alerta máximo em Itacoatiara por causa da cheia do Rio Amazonas. O nível do rio está prestes a atingir a cota histórica de 15,03 metros registrados em 2012. Para este nível ser batido faltam apenas 35 centímetros. As cidades de Boca do Acre e Humaitá, interior do Amazonas, decretaram Estado de Calamidade e pelo menos 19 municípios estão em situação de emergência.</a:t>
            </a:r>
            <a:br>
              <a:rPr lang="pt-BR" dirty="0"/>
            </a:br>
            <a:r>
              <a:rPr lang="pt-BR" dirty="0" smtClean="0"/>
              <a:t>Atualmente</a:t>
            </a:r>
            <a:r>
              <a:rPr lang="pt-BR" dirty="0"/>
              <a:t>, as precipitações estão concentradas sobre o norte do Pará, Amapá e Roraima. Fato que é comum para esta época do ano. E desta vez, essas chuvas vão afetar os rios Negro e Solimões. 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b="1" dirty="0"/>
              <a:t>Chuva forte também atinge o oeste do MT e MS, mas está precipitação não é comum para esta época do ano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Não </a:t>
            </a:r>
            <a:r>
              <a:rPr lang="pt-BR" dirty="0"/>
              <a:t>é só no Norte do país que tem excesso de água. Chove muito em alguns pontos do Centro-Oeste também, o que não é comum para esta época do ano. A precipitação não dá trégua ao oeste do Mato Grosso e Mato Grosso do Sul. Para se ter uma ideia, apenas nesta madrugada choveu o normal para o mês inteiro em Corumbá - MS, o volume chegou aos 50mm em apenas 24 horas.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29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Imagens de satélite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http://</a:t>
            </a:r>
            <a:r>
              <a:rPr lang="pt-BR" dirty="0" smtClean="0">
                <a:hlinkClick r:id="rId2"/>
              </a:rPr>
              <a:t>satelite.cptec.inpe.br/acervo/goes.formulario.logic?i=br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728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8609" r="28557" b="8650"/>
          <a:stretch/>
        </p:blipFill>
        <p:spPr bwMode="auto">
          <a:xfrm>
            <a:off x="3191371" y="3068960"/>
            <a:ext cx="4264351" cy="425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t="7975" r="28505" b="8952"/>
          <a:stretch/>
        </p:blipFill>
        <p:spPr bwMode="auto">
          <a:xfrm>
            <a:off x="3203848" y="-27384"/>
            <a:ext cx="4255807" cy="427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t="7951" r="28571" b="8425"/>
          <a:stretch/>
        </p:blipFill>
        <p:spPr bwMode="auto">
          <a:xfrm>
            <a:off x="12829" y="0"/>
            <a:ext cx="4270614" cy="430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9702" r="28367" b="8837"/>
          <a:stretch/>
        </p:blipFill>
        <p:spPr bwMode="auto">
          <a:xfrm>
            <a:off x="35496" y="3271543"/>
            <a:ext cx="4294044" cy="41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90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816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" y="1"/>
            <a:ext cx="6404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13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ster.iag.usp.br/previsao_glob/POR_250_RIT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89"/>
            <a:ext cx="7632848" cy="68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8955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173</Words>
  <Application>Microsoft Office PowerPoint</Application>
  <PresentationFormat>Apresentação na tela (4:3)</PresentationFormat>
  <Paragraphs>17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Análise dia 15 de maio de 2014</vt:lpstr>
      <vt:lpstr>Notícias</vt:lpstr>
      <vt:lpstr>Notícias</vt:lpstr>
      <vt:lpstr>Notícias</vt:lpstr>
      <vt:lpstr>Imagens de satélite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Análise dia 15 de maio de 2014</dc:title>
  <dc:creator>ritaynoue</dc:creator>
  <cp:lastModifiedBy>ritaynoue</cp:lastModifiedBy>
  <cp:revision>6</cp:revision>
  <dcterms:created xsi:type="dcterms:W3CDTF">2014-05-15T22:56:31Z</dcterms:created>
  <dcterms:modified xsi:type="dcterms:W3CDTF">2014-05-16T12:07:07Z</dcterms:modified>
</cp:coreProperties>
</file>