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63" r:id="rId4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63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07CD-C56E-437A-9C13-375000DD4A92}" type="datetimeFigureOut">
              <a:rPr lang="pt-BR" smtClean="0"/>
              <a:t>10/06/2015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D6F4-FA77-4576-8E4F-A0605E7B53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07CD-C56E-437A-9C13-375000DD4A92}" type="datetimeFigureOut">
              <a:rPr lang="pt-BR" smtClean="0"/>
              <a:t>10/06/2015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D6F4-FA77-4576-8E4F-A0605E7B53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07CD-C56E-437A-9C13-375000DD4A92}" type="datetimeFigureOut">
              <a:rPr lang="pt-BR" smtClean="0"/>
              <a:t>10/06/2015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D6F4-FA77-4576-8E4F-A0605E7B53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07CD-C56E-437A-9C13-375000DD4A92}" type="datetimeFigureOut">
              <a:rPr lang="pt-BR" smtClean="0"/>
              <a:t>10/06/2015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D6F4-FA77-4576-8E4F-A0605E7B53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07CD-C56E-437A-9C13-375000DD4A92}" type="datetimeFigureOut">
              <a:rPr lang="pt-BR" smtClean="0"/>
              <a:t>10/06/2015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D6F4-FA77-4576-8E4F-A0605E7B53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07CD-C56E-437A-9C13-375000DD4A92}" type="datetimeFigureOut">
              <a:rPr lang="pt-BR" smtClean="0"/>
              <a:t>10/06/2015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D6F4-FA77-4576-8E4F-A0605E7B53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07CD-C56E-437A-9C13-375000DD4A92}" type="datetimeFigureOut">
              <a:rPr lang="pt-BR" smtClean="0"/>
              <a:t>10/06/2015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D6F4-FA77-4576-8E4F-A0605E7B53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07CD-C56E-437A-9C13-375000DD4A92}" type="datetimeFigureOut">
              <a:rPr lang="pt-BR" smtClean="0"/>
              <a:t>10/06/2015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D6F4-FA77-4576-8E4F-A0605E7B53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07CD-C56E-437A-9C13-375000DD4A92}" type="datetimeFigureOut">
              <a:rPr lang="pt-BR" smtClean="0"/>
              <a:t>10/06/2015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D6F4-FA77-4576-8E4F-A0605E7B53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07CD-C56E-437A-9C13-375000DD4A92}" type="datetimeFigureOut">
              <a:rPr lang="pt-BR" smtClean="0"/>
              <a:t>10/06/2015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D6F4-FA77-4576-8E4F-A0605E7B53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07CD-C56E-437A-9C13-375000DD4A92}" type="datetimeFigureOut">
              <a:rPr lang="pt-BR" smtClean="0"/>
              <a:t>10/06/2015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D6F4-FA77-4576-8E4F-A0605E7B53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107CD-C56E-437A-9C13-375000DD4A92}" type="datetimeFigureOut">
              <a:rPr lang="pt-BR" smtClean="0"/>
              <a:t>10/06/2015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FD6F4-FA77-4576-8E4F-A0605E7B530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AULAS e APRESENTAÇÕES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Não haverá aulas nos dias 11 de junho e 01 de julho</a:t>
            </a:r>
          </a:p>
          <a:p>
            <a:r>
              <a:rPr lang="pt-BR" dirty="0" smtClean="0"/>
              <a:t>As próximas aulas serão dias 17 e 18 de junho</a:t>
            </a:r>
          </a:p>
          <a:p>
            <a:r>
              <a:rPr lang="pt-BR" dirty="0" smtClean="0"/>
              <a:t>As apresentações (20 a 30min) serão nos dias:</a:t>
            </a:r>
          </a:p>
          <a:p>
            <a:r>
              <a:rPr lang="pt-BR" dirty="0" smtClean="0"/>
              <a:t>22, 24, 25 e 29 de junho</a:t>
            </a:r>
          </a:p>
          <a:p>
            <a:r>
              <a:rPr lang="pt-BR" dirty="0" smtClean="0"/>
              <a:t>02 e 08 de julho.</a:t>
            </a:r>
          </a:p>
          <a:p>
            <a:r>
              <a:rPr lang="pt-BR" dirty="0" smtClean="0"/>
              <a:t>Conforme cronograma do próximo slide</a:t>
            </a:r>
          </a:p>
          <a:p>
            <a:r>
              <a:rPr lang="pt-BR" dirty="0" smtClean="0"/>
              <a:t>Lembrando: </a:t>
            </a:r>
            <a:r>
              <a:rPr lang="pt-BR" smtClean="0"/>
              <a:t>as aulas de 2ª-feira são das 14 às 16hs.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46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pt-BR" sz="3200" dirty="0" smtClean="0"/>
              <a:t>Sistemas meteorológicos</a:t>
            </a:r>
            <a:br>
              <a:rPr lang="pt-BR" sz="3200" dirty="0" smtClean="0"/>
            </a:br>
            <a:r>
              <a:rPr lang="pt-BR" sz="3200" dirty="0" smtClean="0"/>
              <a:t>Entrega: </a:t>
            </a:r>
            <a:r>
              <a:rPr lang="pt-BR" sz="3200" dirty="0" smtClean="0"/>
              <a:t>15/</a:t>
            </a:r>
            <a:r>
              <a:rPr lang="pt-BR" sz="3200" dirty="0" err="1" smtClean="0"/>
              <a:t>jun</a:t>
            </a:r>
            <a:r>
              <a:rPr lang="pt-BR" sz="3200" dirty="0" smtClean="0"/>
              <a:t> </a:t>
            </a:r>
            <a:r>
              <a:rPr lang="pt-BR" sz="3200" dirty="0" smtClean="0"/>
              <a:t>Avaliação: </a:t>
            </a:r>
            <a:r>
              <a:rPr lang="pt-BR" sz="3200" dirty="0" smtClean="0"/>
              <a:t>18/</a:t>
            </a:r>
            <a:r>
              <a:rPr lang="pt-BR" sz="3200" dirty="0" err="1" smtClean="0"/>
              <a:t>jun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642881"/>
              </p:ext>
            </p:extLst>
          </p:nvPr>
        </p:nvGraphicFramePr>
        <p:xfrm>
          <a:off x="0" y="1049924"/>
          <a:ext cx="8929718" cy="5808076"/>
        </p:xfrm>
        <a:graphic>
          <a:graphicData uri="http://schemas.openxmlformats.org/drawingml/2006/table">
            <a:tbl>
              <a:tblPr/>
              <a:tblGrid>
                <a:gridCol w="1347882"/>
                <a:gridCol w="2190308"/>
                <a:gridCol w="1347882"/>
                <a:gridCol w="1347882"/>
                <a:gridCol w="1347882"/>
                <a:gridCol w="1347882"/>
              </a:tblGrid>
              <a:tr h="181272">
                <a:tc gridSpan="2">
                  <a:txBody>
                    <a:bodyPr/>
                    <a:lstStyle/>
                    <a:p>
                      <a:pPr algn="l" rtl="0" fontAlgn="b"/>
                      <a:endParaRPr lang="pt-BR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Responsável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Avaliador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Apresentação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2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ZCIT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Alberto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Vitor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22jun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2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Alta da Bolívia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Alexandre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Victor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22jun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2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 ZCAS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Dante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Vannia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22jun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2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 VCAN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Diego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Tayla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24/jun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2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 Ciclones Tropicais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Raidiel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Ricardo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24/jun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62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 Ciclones Extratropicais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Fernanda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Raidiel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24/jun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2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 Baixas Polares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Igor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Rafael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25/jun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14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 Anticiclones (Subtropicais,transientes)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Leandro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Paulo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25/jun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2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 Bloqueios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Lucas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Leandro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25/jun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2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 CCM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Paulo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Lucas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29/</a:t>
                      </a:r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jun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2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LI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Rafael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Igor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29/</a:t>
                      </a:r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jun</a:t>
                      </a:r>
                      <a:endParaRPr lang="pt-BR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2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 Frentes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Edson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Fernanda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29/</a:t>
                      </a:r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jun</a:t>
                      </a:r>
                      <a:endParaRPr lang="pt-BR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62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 Jatos (altos e baixos níveis)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Ricardo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Edson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02/jul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2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 Brisas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Tayla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Diego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02/jul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2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 Ondas de Leste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Vannia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Dante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02/jul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99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 Nevoeiro/Neblina/Cerração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Victor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Alexandre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08/jul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2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 Geada/orvalho 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Vitor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Alberto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08/jul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Análises Sinóticas</a:t>
            </a:r>
            <a:br>
              <a:rPr lang="pt-BR" dirty="0" smtClean="0"/>
            </a:br>
            <a:r>
              <a:rPr lang="pt-BR" dirty="0" smtClean="0">
                <a:solidFill>
                  <a:srgbClr val="C00000"/>
                </a:solidFill>
              </a:rPr>
              <a:t>Maio</a:t>
            </a:r>
            <a:r>
              <a:rPr lang="pt-BR" dirty="0" smtClean="0"/>
              <a:t>/</a:t>
            </a:r>
            <a:r>
              <a:rPr lang="pt-BR" dirty="0" smtClean="0">
                <a:solidFill>
                  <a:srgbClr val="00B050"/>
                </a:solidFill>
              </a:rPr>
              <a:t>Junho</a:t>
            </a:r>
            <a:r>
              <a:rPr lang="pt-BR" dirty="0" smtClean="0"/>
              <a:t>/</a:t>
            </a:r>
            <a:r>
              <a:rPr lang="pt-BR" dirty="0" smtClean="0">
                <a:solidFill>
                  <a:srgbClr val="0070C0"/>
                </a:solidFill>
              </a:rPr>
              <a:t>Julho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85852" y="1500174"/>
            <a:ext cx="668656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1800" b="1" dirty="0" smtClean="0">
                <a:solidFill>
                  <a:srgbClr val="C00000"/>
                </a:solidFill>
              </a:rPr>
              <a:t>17		18	19	20	21	22	23</a:t>
            </a:r>
          </a:p>
          <a:p>
            <a:pPr>
              <a:buNone/>
            </a:pPr>
            <a:r>
              <a:rPr lang="it-IT" sz="1800" dirty="0" smtClean="0"/>
              <a:t>				Rita	Rita	Pa/Alex	Dan/Die</a:t>
            </a:r>
          </a:p>
          <a:p>
            <a:pPr>
              <a:buNone/>
            </a:pPr>
            <a:r>
              <a:rPr lang="it-IT" sz="1800" b="1" dirty="0" smtClean="0">
                <a:solidFill>
                  <a:srgbClr val="C00000"/>
                </a:solidFill>
              </a:rPr>
              <a:t>24		25	26	27	28	29	30</a:t>
            </a:r>
          </a:p>
          <a:p>
            <a:pPr>
              <a:buNone/>
            </a:pPr>
            <a:r>
              <a:rPr lang="it-IT" sz="1800" dirty="0" smtClean="0"/>
              <a:t>Ed/Raf	Ig/Lea	Luc/Alb	Fer/Rai	Ric/Tay	Van/Vic	Vit/Alb</a:t>
            </a:r>
          </a:p>
          <a:p>
            <a:pPr>
              <a:buNone/>
            </a:pPr>
            <a:r>
              <a:rPr lang="it-IT" sz="1800" b="1" dirty="0" smtClean="0">
                <a:solidFill>
                  <a:srgbClr val="C00000"/>
                </a:solidFill>
              </a:rPr>
              <a:t>31		</a:t>
            </a:r>
            <a:r>
              <a:rPr lang="it-IT" sz="1800" b="1" dirty="0" smtClean="0">
                <a:solidFill>
                  <a:srgbClr val="00B050"/>
                </a:solidFill>
              </a:rPr>
              <a:t>1	2	3	4	5	6</a:t>
            </a:r>
          </a:p>
          <a:p>
            <a:pPr>
              <a:buNone/>
            </a:pPr>
            <a:r>
              <a:rPr lang="it-IT" sz="1800" dirty="0" smtClean="0"/>
              <a:t>Alex/Dan	Die/Ed	Fer/Ig	Lea/Luc	Pa/Raf	Rai/Ric	Tay/Van</a:t>
            </a:r>
          </a:p>
          <a:p>
            <a:pPr>
              <a:buNone/>
            </a:pPr>
            <a:r>
              <a:rPr lang="it-IT" sz="1800" b="1" dirty="0" smtClean="0">
                <a:solidFill>
                  <a:srgbClr val="00B050"/>
                </a:solidFill>
              </a:rPr>
              <a:t>7		8	9	10	11	12	13</a:t>
            </a:r>
          </a:p>
          <a:p>
            <a:pPr>
              <a:buNone/>
            </a:pPr>
            <a:r>
              <a:rPr lang="it-IT" sz="1800" dirty="0" smtClean="0"/>
              <a:t>Vic/Vit	Alberto	Alex	Dante	Diego	Edson	Fernanda</a:t>
            </a:r>
          </a:p>
          <a:p>
            <a:pPr>
              <a:buNone/>
            </a:pPr>
            <a:r>
              <a:rPr lang="it-IT" sz="1800" b="1" dirty="0" smtClean="0">
                <a:solidFill>
                  <a:srgbClr val="00B050"/>
                </a:solidFill>
              </a:rPr>
              <a:t>14		15	16	17	18	19	20</a:t>
            </a:r>
          </a:p>
          <a:p>
            <a:pPr>
              <a:buNone/>
            </a:pPr>
            <a:r>
              <a:rPr lang="it-IT" sz="1800" dirty="0" smtClean="0"/>
              <a:t>Igor	Leandro	Lucas	Paulo	Rafael	Raidiel	Ricardo</a:t>
            </a:r>
          </a:p>
          <a:p>
            <a:pPr>
              <a:buNone/>
            </a:pPr>
            <a:r>
              <a:rPr lang="it-IT" sz="1800" b="1" dirty="0" smtClean="0">
                <a:solidFill>
                  <a:srgbClr val="00B050"/>
                </a:solidFill>
              </a:rPr>
              <a:t>21		22	23	24	25	26	27</a:t>
            </a:r>
          </a:p>
          <a:p>
            <a:pPr>
              <a:buNone/>
            </a:pPr>
            <a:r>
              <a:rPr lang="it-IT" sz="1800" dirty="0" smtClean="0"/>
              <a:t>Tayla	Vannia	Victor	Vitor	Alberto	Alex	Dante</a:t>
            </a:r>
          </a:p>
          <a:p>
            <a:pPr>
              <a:buNone/>
            </a:pPr>
            <a:r>
              <a:rPr lang="it-IT" sz="1800" b="1" dirty="0" smtClean="0">
                <a:solidFill>
                  <a:srgbClr val="00B050"/>
                </a:solidFill>
              </a:rPr>
              <a:t>28		29	30	</a:t>
            </a:r>
            <a:r>
              <a:rPr lang="it-IT" sz="1800" b="1" dirty="0" smtClean="0">
                <a:solidFill>
                  <a:srgbClr val="0070C0"/>
                </a:solidFill>
              </a:rPr>
              <a:t>1	2	3	4</a:t>
            </a:r>
          </a:p>
          <a:p>
            <a:pPr>
              <a:buNone/>
            </a:pPr>
            <a:r>
              <a:rPr lang="it-IT" sz="1800" dirty="0" smtClean="0"/>
              <a:t>Diego	Edson	Fernanda	Igor	Leandro	Lucas	Paulo</a:t>
            </a:r>
          </a:p>
          <a:p>
            <a:pPr>
              <a:buNone/>
            </a:pPr>
            <a:r>
              <a:rPr lang="it-IT" sz="1800" b="1" dirty="0" smtClean="0">
                <a:solidFill>
                  <a:srgbClr val="0070C0"/>
                </a:solidFill>
              </a:rPr>
              <a:t>5		6	7	8	9	10	11</a:t>
            </a:r>
          </a:p>
          <a:p>
            <a:pPr>
              <a:buNone/>
            </a:pPr>
            <a:r>
              <a:rPr lang="it-IT" sz="1800" dirty="0" smtClean="0"/>
              <a:t>Rafael	Raidiel	Ricardo	Tayla	Vannia	Victor	Vitor</a:t>
            </a:r>
          </a:p>
          <a:p>
            <a:pPr>
              <a:buNone/>
            </a:pPr>
            <a:endParaRPr lang="pt-BR"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194</Words>
  <Application>Microsoft Office PowerPoint</Application>
  <PresentationFormat>Apresentação na tela (4:3)</PresentationFormat>
  <Paragraphs>97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AULAS e APRESENTAÇÕES</vt:lpstr>
      <vt:lpstr>Sistemas meteorológicos Entrega: 15/jun Avaliação: 18/jun</vt:lpstr>
      <vt:lpstr>Análises Sinóticas Maio/Junho/Julho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AGM5706 –  Meteorologia Sinótica</dc:title>
  <dc:creator>rita</dc:creator>
  <cp:lastModifiedBy>ritaynoue</cp:lastModifiedBy>
  <cp:revision>14</cp:revision>
  <cp:lastPrinted>2015-06-09T17:58:52Z</cp:lastPrinted>
  <dcterms:created xsi:type="dcterms:W3CDTF">2015-05-18T14:06:23Z</dcterms:created>
  <dcterms:modified xsi:type="dcterms:W3CDTF">2015-06-10T18:35:12Z</dcterms:modified>
</cp:coreProperties>
</file>