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64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8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31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18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28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7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6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68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94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5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19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C14D-B816-439A-A46E-46A29451910C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BACA-9BA8-4CF0-831A-D3DAED40EA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9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Vetor Q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87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066800"/>
            <a:ext cx="5181600" cy="2133600"/>
          </a:xfrm>
        </p:spPr>
        <p:txBody>
          <a:bodyPr/>
          <a:lstStyle/>
          <a:p>
            <a:pPr eaLnBrk="1" hangingPunct="1"/>
            <a:r>
              <a:rPr lang="en-US" sz="2000" b="1" smtClean="0"/>
              <a:t>Q = </a:t>
            </a:r>
            <a:r>
              <a:rPr lang="en-US" sz="2000" smtClean="0"/>
              <a:t>(R/</a:t>
            </a:r>
            <a:r>
              <a:rPr lang="en-US" sz="2000" smtClean="0">
                <a:sym typeface="Symbol" pitchFamily="18" charset="2"/>
              </a:rPr>
              <a:t></a:t>
            </a:r>
            <a:r>
              <a:rPr lang="en-US" sz="2000" i="1" smtClean="0">
                <a:sym typeface="Symbol" pitchFamily="18" charset="2"/>
              </a:rPr>
              <a:t>p</a:t>
            </a:r>
            <a:r>
              <a:rPr lang="en-US" sz="2000" smtClean="0"/>
              <a:t>)(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/>
              <a:t>y)</a:t>
            </a:r>
            <a:r>
              <a:rPr lang="en-US" sz="2000" b="1" i="1" smtClean="0"/>
              <a:t>k </a:t>
            </a:r>
            <a:r>
              <a:rPr lang="en-US" sz="2000" smtClean="0"/>
              <a:t>x</a:t>
            </a:r>
            <a:r>
              <a:rPr lang="en-US" sz="2000" b="1" smtClean="0"/>
              <a:t> </a:t>
            </a:r>
            <a:r>
              <a:rPr lang="en-US" sz="2000" smtClean="0"/>
              <a:t>(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b="1" smtClean="0">
                <a:sym typeface="Symbol" pitchFamily="18" charset="2"/>
              </a:rPr>
              <a:t>v</a:t>
            </a:r>
            <a:r>
              <a:rPr lang="en-US" sz="2000" b="1" baseline="-25000" smtClean="0">
                <a:sym typeface="Symbol" pitchFamily="18" charset="2"/>
              </a:rPr>
              <a:t>g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/>
              <a:t>x)</a:t>
            </a:r>
            <a:br>
              <a:rPr lang="en-US" sz="2000" i="1" smtClean="0"/>
            </a:br>
            <a:r>
              <a:rPr lang="en-US" sz="2000" i="1" smtClean="0"/>
              <a:t>onde os eixos  x e y são paralelos à isotermas e ao gradiente de temperatura</a:t>
            </a:r>
            <a:r>
              <a:rPr lang="en-US" sz="2000" smtClean="0"/>
              <a:t>:</a:t>
            </a:r>
            <a:endParaRPr lang="en-US" sz="3200" b="1" i="1" smtClean="0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3352800" y="4267200"/>
            <a:ext cx="17526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 flipV="1">
            <a:off x="1981200" y="4038600"/>
            <a:ext cx="1371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816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x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81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y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3048000" y="3733800"/>
            <a:ext cx="312420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2514600" y="3429000"/>
            <a:ext cx="3048000" cy="2590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057400" y="2895600"/>
            <a:ext cx="30480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03925" y="3108325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isotermas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638800" y="518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Frio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Quente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FF0000"/>
                </a:solidFill>
              </a:rPr>
              <a:t>Vetor Q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312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Conv Q </a:t>
            </a:r>
            <a:r>
              <a:rPr lang="pt-BR" sz="2400">
                <a:sym typeface="Symbol" pitchFamily="18" charset="2"/>
              </a:rPr>
              <a:t> mov asc</a:t>
            </a:r>
          </a:p>
          <a:p>
            <a:pPr>
              <a:spcBef>
                <a:spcPct val="50000"/>
              </a:spcBef>
            </a:pPr>
            <a:r>
              <a:rPr lang="pt-BR" sz="2400"/>
              <a:t>Div Q </a:t>
            </a:r>
            <a:r>
              <a:rPr lang="pt-BR" sz="2400">
                <a:sym typeface="Symbol" pitchFamily="18" charset="2"/>
              </a:rPr>
              <a:t> mov desc</a:t>
            </a:r>
          </a:p>
        </p:txBody>
      </p:sp>
    </p:spTree>
    <p:extLst>
      <p:ext uri="{BB962C8B-B14F-4D97-AF65-F5344CB8AC3E}">
        <p14:creationId xmlns:p14="http://schemas.microsoft.com/office/powerpoint/2010/main" val="2322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42672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1325" y="152400"/>
            <a:ext cx="843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1: Forçante dos movimentos verticais apenas advecção térmica horizontal: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671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400800" y="175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quente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6477000" y="36417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frio</a:t>
            </a:r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5105400" y="4495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52578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7239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8229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 flipV="1">
            <a:off x="5867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 flipV="1">
            <a:off x="6781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 flipV="1">
            <a:off x="8686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V="1">
            <a:off x="55626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4833" name="Picture 19"/>
          <p:cNvPicPr>
            <a:picLocks noChangeAspect="1" noChangeArrowheads="1"/>
          </p:cNvPicPr>
          <p:nvPr/>
        </p:nvPicPr>
        <p:blipFill>
          <a:blip r:embed="rId4" cstate="print"/>
          <a:srcRect l="77295" r="9662"/>
          <a:stretch>
            <a:fillRect/>
          </a:stretch>
        </p:blipFill>
        <p:spPr bwMode="auto">
          <a:xfrm>
            <a:off x="5410200" y="4724400"/>
            <a:ext cx="307975" cy="820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34" name="Line 20"/>
          <p:cNvSpPr>
            <a:spLocks noChangeShapeType="1"/>
          </p:cNvSpPr>
          <p:nvPr/>
        </p:nvSpPr>
        <p:spPr bwMode="auto">
          <a:xfrm flipV="1">
            <a:off x="85344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7010400" y="44958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9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Imagem 358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6" b="4128"/>
          <a:stretch/>
        </p:blipFill>
        <p:spPr>
          <a:xfrm>
            <a:off x="5368975" y="2345307"/>
            <a:ext cx="3722010" cy="3185538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25" y="136525"/>
            <a:ext cx="908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 err="1">
                <a:latin typeface="Times" pitchFamily="-60" charset="0"/>
              </a:rPr>
              <a:t>Caso</a:t>
            </a:r>
            <a:r>
              <a:rPr lang="en-US" sz="2400" dirty="0">
                <a:latin typeface="Times" pitchFamily="-60" charset="0"/>
              </a:rPr>
              <a:t> 2: </a:t>
            </a:r>
            <a:r>
              <a:rPr lang="en-US" sz="2400" dirty="0" err="1">
                <a:latin typeface="Times" pitchFamily="-60" charset="0"/>
              </a:rPr>
              <a:t>Forçante</a:t>
            </a:r>
            <a:r>
              <a:rPr lang="en-US" sz="2400" dirty="0">
                <a:latin typeface="Times" pitchFamily="-60" charset="0"/>
              </a:rPr>
              <a:t> dos </a:t>
            </a:r>
            <a:r>
              <a:rPr lang="en-US" sz="2400" dirty="0" err="1">
                <a:latin typeface="Times" pitchFamily="-60" charset="0"/>
              </a:rPr>
              <a:t>movimentos</a:t>
            </a:r>
            <a:r>
              <a:rPr lang="en-US" sz="2400" dirty="0">
                <a:latin typeface="Times" pitchFamily="-60" charset="0"/>
              </a:rPr>
              <a:t> </a:t>
            </a:r>
            <a:r>
              <a:rPr lang="en-US" sz="2400" dirty="0" err="1">
                <a:latin typeface="Times" pitchFamily="-60" charset="0"/>
              </a:rPr>
              <a:t>verticais</a:t>
            </a:r>
            <a:r>
              <a:rPr lang="en-US" sz="2400" dirty="0">
                <a:latin typeface="Times" pitchFamily="-60" charset="0"/>
              </a:rPr>
              <a:t> </a:t>
            </a:r>
            <a:r>
              <a:rPr lang="en-US" sz="2400" dirty="0" err="1">
                <a:latin typeface="Times" pitchFamily="-60" charset="0"/>
              </a:rPr>
              <a:t>apenas</a:t>
            </a:r>
            <a:r>
              <a:rPr lang="en-US" sz="2400" dirty="0">
                <a:latin typeface="Times" pitchFamily="-60" charset="0"/>
              </a:rPr>
              <a:t> </a:t>
            </a:r>
            <a:r>
              <a:rPr lang="en-US" sz="2400" dirty="0" err="1">
                <a:latin typeface="Times" pitchFamily="-60" charset="0"/>
              </a:rPr>
              <a:t>advecção</a:t>
            </a:r>
            <a:r>
              <a:rPr lang="en-US" sz="2400" dirty="0">
                <a:latin typeface="Times" pitchFamily="-60" charset="0"/>
              </a:rPr>
              <a:t> horizontal de </a:t>
            </a:r>
            <a:r>
              <a:rPr lang="en-US" sz="2400" dirty="0" err="1">
                <a:latin typeface="Times" pitchFamily="-60" charset="0"/>
              </a:rPr>
              <a:t>vorticidade</a:t>
            </a:r>
            <a:r>
              <a:rPr lang="en-US" sz="2400" dirty="0">
                <a:latin typeface="Times" pitchFamily="-60" charset="0"/>
              </a:rPr>
              <a:t>: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2186657" y="3212976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331640" y="2708920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691259" y="3619500"/>
            <a:ext cx="36857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3311860" y="2919303"/>
            <a:ext cx="216024" cy="2475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6804248" y="3643694"/>
            <a:ext cx="197801" cy="2943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5000635" y="2742828"/>
            <a:ext cx="23816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6238056" y="4513395"/>
            <a:ext cx="318108" cy="360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7356218" y="3717032"/>
            <a:ext cx="35805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7882911" y="4288713"/>
            <a:ext cx="217481" cy="2606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Retângulo 35847"/>
          <p:cNvSpPr/>
          <p:nvPr/>
        </p:nvSpPr>
        <p:spPr>
          <a:xfrm>
            <a:off x="6785543" y="2863059"/>
            <a:ext cx="96634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QUENTE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7002049" y="4653136"/>
            <a:ext cx="74983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FRIO</a:t>
            </a:r>
          </a:p>
        </p:txBody>
      </p:sp>
      <p:cxnSp>
        <p:nvCxnSpPr>
          <p:cNvPr id="35851" name="Conector de seta reta 35850"/>
          <p:cNvCxnSpPr/>
          <p:nvPr/>
        </p:nvCxnSpPr>
        <p:spPr>
          <a:xfrm flipH="1" flipV="1">
            <a:off x="6377056" y="4184437"/>
            <a:ext cx="432048" cy="116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7569535" y="4008239"/>
            <a:ext cx="453171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8" name="Elipse 35857"/>
          <p:cNvSpPr/>
          <p:nvPr/>
        </p:nvSpPr>
        <p:spPr>
          <a:xfrm>
            <a:off x="6084168" y="3429000"/>
            <a:ext cx="1040532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7277100" y="3306161"/>
            <a:ext cx="1040532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40775"/>
          <a:stretch>
            <a:fillRect/>
          </a:stretch>
        </p:blipFill>
        <p:spPr bwMode="auto">
          <a:xfrm>
            <a:off x="228600" y="609600"/>
            <a:ext cx="44958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4267200"/>
            <a:ext cx="438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152400"/>
            <a:ext cx="668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3: Vetor Q na entrada de um jato de altos níveis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186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6274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4267200"/>
            <a:ext cx="4181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6228184" y="3411537"/>
            <a:ext cx="28803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7044630" y="3411537"/>
            <a:ext cx="55170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976493" y="3411537"/>
            <a:ext cx="699963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103</Words>
  <Application>Microsoft Office PowerPoint</Application>
  <PresentationFormat>Apresentação na tela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Vetor Q</vt:lpstr>
      <vt:lpstr>Q = (R/p)(T/y)k x (vg/x) onde os eixos  x e y são paralelos à isotermas e ao gradiente de temperatura: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Vetor Q</dc:title>
  <dc:creator>ritaynoue</dc:creator>
  <cp:lastModifiedBy>ritaynoue</cp:lastModifiedBy>
  <cp:revision>3</cp:revision>
  <dcterms:created xsi:type="dcterms:W3CDTF">2015-06-01T16:02:36Z</dcterms:created>
  <dcterms:modified xsi:type="dcterms:W3CDTF">2015-06-10T11:37:44Z</dcterms:modified>
</cp:coreProperties>
</file>