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3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DD76-FF63-4985-997F-48CA8A624295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BC3D-320F-4A04-B02D-431D8970F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Divergência, </a:t>
            </a:r>
            <a:r>
              <a:rPr lang="pt-BR" dirty="0" err="1" smtClean="0"/>
              <a:t>Vorticidade</a:t>
            </a:r>
            <a:r>
              <a:rPr lang="pt-BR" dirty="0" smtClean="0"/>
              <a:t> e Deformação</a:t>
            </a:r>
            <a:br>
              <a:rPr lang="pt-BR" dirty="0" smtClean="0"/>
            </a:br>
            <a:r>
              <a:rPr lang="pt-BR" dirty="0" err="1" smtClean="0"/>
              <a:t>Cap</a:t>
            </a:r>
            <a:r>
              <a:rPr lang="pt-BR" dirty="0" smtClean="0"/>
              <a:t> 3 do </a:t>
            </a:r>
            <a:r>
              <a:rPr lang="pt-BR" dirty="0" err="1" smtClean="0"/>
              <a:t>Bluestein</a:t>
            </a:r>
            <a:r>
              <a:rPr lang="pt-BR" dirty="0" smtClean="0"/>
              <a:t> (1992)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57" y="461104"/>
            <a:ext cx="8761932" cy="592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Vorticidade</a:t>
            </a:r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667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876993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7229" y="3717032"/>
            <a:ext cx="423347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37" y="692696"/>
            <a:ext cx="87887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877272"/>
            <a:ext cx="845579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915816" y="6237312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667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83568" y="1772816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 </a:t>
            </a:r>
            <a:r>
              <a:rPr lang="pt-BR" sz="2000" dirty="0" err="1" smtClean="0"/>
              <a:t>vorticidade</a:t>
            </a:r>
            <a:r>
              <a:rPr lang="pt-BR" sz="2000" dirty="0" smtClean="0"/>
              <a:t> é gerada por curvatura ou por cisalhamento.</a:t>
            </a:r>
          </a:p>
          <a:p>
            <a:r>
              <a:rPr lang="pt-BR" sz="2000" dirty="0" smtClean="0"/>
              <a:t>O primeiro termo é denominado </a:t>
            </a:r>
            <a:r>
              <a:rPr lang="pt-BR" sz="2000" dirty="0" err="1" smtClean="0"/>
              <a:t>vorticidade</a:t>
            </a:r>
            <a:r>
              <a:rPr lang="pt-BR" sz="2000" dirty="0" smtClean="0"/>
              <a:t> devido à curvatura</a:t>
            </a:r>
          </a:p>
          <a:p>
            <a:pPr lvl="1"/>
            <a:r>
              <a:rPr lang="pt-BR" sz="2000" dirty="0" smtClean="0"/>
              <a:t>Positivo: giro no sentido anti-horário: </a:t>
            </a:r>
            <a:r>
              <a:rPr lang="pt-BR" sz="2000" dirty="0" err="1" smtClean="0"/>
              <a:t>vorticidade</a:t>
            </a:r>
            <a:r>
              <a:rPr lang="pt-BR" sz="2000" dirty="0" smtClean="0"/>
              <a:t> positiva (</a:t>
            </a:r>
            <a:r>
              <a:rPr lang="pt-BR" sz="2000" dirty="0" err="1" smtClean="0"/>
              <a:t>ciclônica</a:t>
            </a:r>
            <a:r>
              <a:rPr lang="pt-BR" sz="2000" dirty="0" smtClean="0"/>
              <a:t> no HN, </a:t>
            </a:r>
            <a:r>
              <a:rPr lang="pt-BR" sz="2000" dirty="0" err="1" smtClean="0"/>
              <a:t>anticiclônica</a:t>
            </a:r>
            <a:r>
              <a:rPr lang="pt-BR" sz="2000" dirty="0" smtClean="0"/>
              <a:t> no HS)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r>
              <a:rPr lang="pt-BR" sz="2000" dirty="0" smtClean="0"/>
              <a:t>O NEGATIVO do segundo termo é a </a:t>
            </a:r>
            <a:r>
              <a:rPr lang="pt-BR" sz="2000" dirty="0" err="1" smtClean="0"/>
              <a:t>vorticidade</a:t>
            </a:r>
            <a:r>
              <a:rPr lang="pt-BR" sz="2000" dirty="0" smtClean="0"/>
              <a:t> devido ao cisalhamento</a:t>
            </a:r>
          </a:p>
          <a:p>
            <a:r>
              <a:rPr lang="pt-BR" sz="2000" dirty="0" smtClean="0"/>
              <a:t>	</a:t>
            </a:r>
            <a:endParaRPr lang="pt-B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53136"/>
            <a:ext cx="2376265" cy="4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4139952" y="450912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Contribui para </a:t>
            </a:r>
            <a:r>
              <a:rPr lang="pt-BR" dirty="0" err="1" smtClean="0"/>
              <a:t>vorticidade</a:t>
            </a:r>
            <a:r>
              <a:rPr lang="pt-BR" dirty="0" smtClean="0"/>
              <a:t> positiva (</a:t>
            </a:r>
            <a:r>
              <a:rPr lang="pt-BR" dirty="0" err="1" smtClean="0"/>
              <a:t>ciclônica</a:t>
            </a:r>
            <a:r>
              <a:rPr lang="pt-BR" dirty="0" smtClean="0"/>
              <a:t> no HN, </a:t>
            </a:r>
            <a:r>
              <a:rPr lang="pt-BR" dirty="0" err="1" smtClean="0"/>
              <a:t>anticiclônica</a:t>
            </a:r>
            <a:r>
              <a:rPr lang="pt-BR" dirty="0" smtClean="0"/>
              <a:t> no HS)</a:t>
            </a:r>
            <a:endParaRPr lang="pt-B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517232"/>
            <a:ext cx="23282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283968" y="56612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Contribui para </a:t>
            </a:r>
            <a:r>
              <a:rPr lang="pt-BR" dirty="0" err="1" smtClean="0"/>
              <a:t>vorticidade</a:t>
            </a:r>
            <a:r>
              <a:rPr lang="pt-BR" dirty="0" smtClean="0"/>
              <a:t> negativa (</a:t>
            </a:r>
            <a:r>
              <a:rPr lang="pt-BR" dirty="0" err="1" smtClean="0"/>
              <a:t>anticiclônica</a:t>
            </a:r>
            <a:r>
              <a:rPr lang="pt-BR" dirty="0" smtClean="0"/>
              <a:t> no HN, </a:t>
            </a:r>
            <a:r>
              <a:rPr lang="pt-BR" dirty="0" err="1" smtClean="0"/>
              <a:t>ciclônica</a:t>
            </a:r>
            <a:r>
              <a:rPr lang="pt-BR" dirty="0" smtClean="0"/>
              <a:t> no HS)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792" y="1988840"/>
            <a:ext cx="782234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83" y="980728"/>
            <a:ext cx="74149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11" y="980728"/>
            <a:ext cx="786519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840" y="47672"/>
            <a:ext cx="7251559" cy="681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Deformação: importante para frentes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60472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29" y="980728"/>
            <a:ext cx="461167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846750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68" y="-19678"/>
            <a:ext cx="8185488" cy="687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485900" cy="571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95536" y="2492896"/>
            <a:ext cx="19442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Deformação por alongamento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Coordenadas Naturais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naturais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Definida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orientação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velocidade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ponto</a:t>
            </a:r>
            <a:endParaRPr lang="en-US" dirty="0" smtClean="0"/>
          </a:p>
          <a:p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horizontais</a:t>
            </a:r>
            <a:r>
              <a:rPr lang="en-US" dirty="0" smtClean="0"/>
              <a:t> (</a:t>
            </a:r>
            <a:r>
              <a:rPr lang="en-US" dirty="0" err="1" smtClean="0"/>
              <a:t>s,n</a:t>
            </a:r>
            <a:r>
              <a:rPr lang="en-US" dirty="0" smtClean="0"/>
              <a:t>)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definidas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vetores</a:t>
            </a:r>
            <a:r>
              <a:rPr lang="en-US" dirty="0" smtClean="0"/>
              <a:t> </a:t>
            </a:r>
            <a:r>
              <a:rPr lang="en-US" dirty="0" err="1" smtClean="0"/>
              <a:t>unitários</a:t>
            </a: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dirty="0" smtClean="0"/>
              <a:t> e </a:t>
            </a:r>
            <a:r>
              <a:rPr lang="en-US" b="1" dirty="0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onde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dirty="0" smtClean="0"/>
              <a:t> é </a:t>
            </a:r>
            <a:r>
              <a:rPr lang="en-US" dirty="0" err="1" smtClean="0"/>
              <a:t>paralelo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fluxo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ponto</a:t>
            </a:r>
            <a:endParaRPr lang="en-US" dirty="0" smtClean="0"/>
          </a:p>
          <a:p>
            <a:pPr lvl="1"/>
            <a:r>
              <a:rPr lang="en-US" b="1" dirty="0" smtClean="0"/>
              <a:t> n</a:t>
            </a:r>
            <a:r>
              <a:rPr lang="en-US" dirty="0" smtClean="0"/>
              <a:t>  é perpendicular a </a:t>
            </a:r>
            <a:r>
              <a:rPr lang="en-US" b="1" dirty="0" smtClean="0"/>
              <a:t>s</a:t>
            </a:r>
            <a:r>
              <a:rPr lang="en-US" dirty="0" smtClean="0"/>
              <a:t> (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esquerda</a:t>
            </a:r>
            <a:r>
              <a:rPr lang="en-US" dirty="0" smtClean="0"/>
              <a:t> do </a:t>
            </a:r>
            <a:r>
              <a:rPr lang="en-US" dirty="0" err="1" smtClean="0"/>
              <a:t>fluxo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 k</a:t>
            </a:r>
            <a:r>
              <a:rPr lang="en-US" dirty="0" smtClean="0"/>
              <a:t> é perpendicular a </a:t>
            </a:r>
            <a:r>
              <a:rPr lang="en-US" b="1" dirty="0" smtClean="0"/>
              <a:t>s</a:t>
            </a:r>
            <a:r>
              <a:rPr lang="en-US" dirty="0" smtClean="0"/>
              <a:t> e </a:t>
            </a:r>
            <a:r>
              <a:rPr lang="en-US" b="1" dirty="0" smtClean="0"/>
              <a:t>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524" y="332656"/>
            <a:ext cx="835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66" y="404664"/>
            <a:ext cx="828760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15621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899592" y="2492896"/>
            <a:ext cx="19442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Deformação por cisalhamento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88" y="836712"/>
            <a:ext cx="81725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609"/>
            <a:ext cx="9144000" cy="65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342524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300192" y="65253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Wallace e </a:t>
            </a:r>
            <a:r>
              <a:rPr lang="pt-BR" dirty="0" err="1" smtClean="0"/>
              <a:t>Hobbs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276599" cy="39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Stretching</a:t>
            </a:r>
            <a:r>
              <a:rPr lang="pt-BR" dirty="0" smtClean="0"/>
              <a:t> – alongamento/estiramento</a:t>
            </a:r>
            <a:br>
              <a:rPr lang="pt-BR" dirty="0" smtClean="0"/>
            </a:br>
            <a:r>
              <a:rPr lang="pt-BR" dirty="0" err="1" smtClean="0"/>
              <a:t>Shrinking</a:t>
            </a:r>
            <a:r>
              <a:rPr lang="pt-BR" dirty="0" smtClean="0"/>
              <a:t> – contração</a:t>
            </a:r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1095375" cy="676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875578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6229350"/>
            <a:ext cx="5419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2605"/>
            <a:ext cx="7848872" cy="65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106688" cy="92211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Termo de curvatura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936104" cy="936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508104" y="1772816"/>
            <a:ext cx="10801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76056" y="4293096"/>
            <a:ext cx="10801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8964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Lateral </a:t>
            </a:r>
            <a:r>
              <a:rPr lang="pt-BR" dirty="0" err="1" smtClean="0"/>
              <a:t>Shear</a:t>
            </a:r>
            <a:r>
              <a:rPr lang="pt-BR" dirty="0" smtClean="0"/>
              <a:t> – cisalhamento horizontal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56959" cy="525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166496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1844824"/>
            <a:ext cx="2376265" cy="4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1208" y="3789040"/>
            <a:ext cx="23282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Difluência</a:t>
            </a:r>
            <a:r>
              <a:rPr lang="pt-BR" dirty="0" smtClean="0"/>
              <a:t> e Confluência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424936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5"/>
            <a:ext cx="576064" cy="8229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Divergência Horizontal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603" y="1196752"/>
            <a:ext cx="67507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247101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5" y="3035846"/>
            <a:ext cx="9119525" cy="382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>
            <a:off x="5652120" y="3429000"/>
            <a:ext cx="3312368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3717032"/>
            <a:ext cx="5508104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0" y="6669360"/>
            <a:ext cx="4283968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788024" y="1916832"/>
            <a:ext cx="1512168" cy="1224136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3635896" y="2060848"/>
            <a:ext cx="216024" cy="1080120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97119"/>
            <a:ext cx="8270685" cy="586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177</Words>
  <Application>Microsoft Office PowerPoint</Application>
  <PresentationFormat>Apresentação na tela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Divergência, Vorticidade e Deformação Cap 3 do Bluestein (1992)</vt:lpstr>
      <vt:lpstr>Coordenadas Naturais</vt:lpstr>
      <vt:lpstr>Slide 3</vt:lpstr>
      <vt:lpstr>Stretching – alongamento/estiramento Shrinking – contração</vt:lpstr>
      <vt:lpstr>Termo de curvatura</vt:lpstr>
      <vt:lpstr>Lateral Shear – cisalhamento horizontal</vt:lpstr>
      <vt:lpstr>Difluência e Confluência</vt:lpstr>
      <vt:lpstr>Divergência Horizontal</vt:lpstr>
      <vt:lpstr>Slide 9</vt:lpstr>
      <vt:lpstr>Slide 10</vt:lpstr>
      <vt:lpstr>Vorticidade</vt:lpstr>
      <vt:lpstr>Slide 12</vt:lpstr>
      <vt:lpstr>Vorticidade</vt:lpstr>
      <vt:lpstr>Slide 14</vt:lpstr>
      <vt:lpstr>Slide 15</vt:lpstr>
      <vt:lpstr>Slide 16</vt:lpstr>
      <vt:lpstr>Slide 17</vt:lpstr>
      <vt:lpstr>Deformação: importante para frentes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Escalas dos fenômenos atmosféricos</dc:title>
  <dc:creator>ritaynoue</dc:creator>
  <cp:lastModifiedBy>ritaynoue</cp:lastModifiedBy>
  <cp:revision>53</cp:revision>
  <dcterms:created xsi:type="dcterms:W3CDTF">2013-03-18T11:10:41Z</dcterms:created>
  <dcterms:modified xsi:type="dcterms:W3CDTF">2013-05-20T11:57:34Z</dcterms:modified>
</cp:coreProperties>
</file>