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5B4A-3B86-4E39-BF43-8314CA97BCD1}" type="datetimeFigureOut">
              <a:rPr lang="pt-BR" smtClean="0"/>
              <a:t>10/06/2013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E970-59F4-497F-B30D-7C8D03B4FD3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ter.iag.usp.br/ensino/sinotica/aula03/AULA03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de </a:t>
            </a:r>
            <a:r>
              <a:rPr lang="pt-BR" dirty="0" err="1" smtClean="0"/>
              <a:t>Sutcliffe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http://www.master.iag.usp.br/ensino/sinotica/aula03/AULA03.htm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Teoria de Sutcliffe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Sutcliffe</dc:title>
  <dc:creator>ritaynoue</dc:creator>
  <cp:lastModifiedBy>ritaynoue</cp:lastModifiedBy>
  <cp:revision>1</cp:revision>
  <dcterms:created xsi:type="dcterms:W3CDTF">2013-06-10T12:19:29Z</dcterms:created>
  <dcterms:modified xsi:type="dcterms:W3CDTF">2013-06-10T12:19:55Z</dcterms:modified>
</cp:coreProperties>
</file>